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2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3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4"/>
    <p:sldMasterId id="2147483702" r:id="rId5"/>
    <p:sldMasterId id="2147483764" r:id="rId6"/>
    <p:sldMasterId id="2147483806" r:id="rId7"/>
  </p:sldMasterIdLst>
  <p:notesMasterIdLst>
    <p:notesMasterId r:id="rId12"/>
  </p:notesMasterIdLst>
  <p:handoutMasterIdLst>
    <p:handoutMasterId r:id="rId13"/>
  </p:handoutMasterIdLst>
  <p:sldIdLst>
    <p:sldId id="2146846843" r:id="rId8"/>
    <p:sldId id="2147483647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4C0474A-AD59-4E5D-9029-49B37F9DC87C}">
          <p14:sldIdLst>
            <p14:sldId id="2146846843"/>
            <p14:sldId id="2147483647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20" userDrawn="1">
          <p15:clr>
            <a:srgbClr val="A4A3A4"/>
          </p15:clr>
        </p15:guide>
        <p15:guide id="3" orient="horz" pos="1632" userDrawn="1">
          <p15:clr>
            <a:srgbClr val="A4A3A4"/>
          </p15:clr>
        </p15:guide>
        <p15:guide id="4" orient="horz" pos="3024" userDrawn="1">
          <p15:clr>
            <a:srgbClr val="A4A3A4"/>
          </p15:clr>
        </p15:guide>
        <p15:guide id="5" pos="1584" userDrawn="1">
          <p15:clr>
            <a:srgbClr val="A4A3A4"/>
          </p15:clr>
        </p15:guide>
        <p15:guide id="6" orient="horz" pos="1800" userDrawn="1">
          <p15:clr>
            <a:srgbClr val="A4A3A4"/>
          </p15:clr>
        </p15:guide>
        <p15:guide id="7" orient="horz" pos="1968" userDrawn="1">
          <p15:clr>
            <a:srgbClr val="A4A3A4"/>
          </p15:clr>
        </p15:guide>
        <p15:guide id="8" orient="horz" pos="1464" userDrawn="1">
          <p15:clr>
            <a:srgbClr val="A4A3A4"/>
          </p15:clr>
        </p15:guide>
        <p15:guide id="9" orient="horz" pos="1296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F24A7A6-F153-2BFD-0E5E-080C7A01D1A0}" name="Jenna Shaver" initials="JS" userId="S::jshaver@intellect.com::5ec51ac2-9c5f-4a7c-8b54-c2e2fe4930a6" providerId="AD"/>
  <p188:author id="{FF73A6CF-9082-3A2C-4CC5-A04F4061E98B}" name="Robert Davies" initials="RD" userId="S::rdavies@intellect.com::8faf8035-c387-4ae2-9c4e-d8300429039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2AFF"/>
    <a:srgbClr val="0C2E8E"/>
    <a:srgbClr val="EDF1F7"/>
    <a:srgbClr val="7658FE"/>
    <a:srgbClr val="2C9AFF"/>
    <a:srgbClr val="A035FF"/>
    <a:srgbClr val="17ACFF"/>
    <a:srgbClr val="010004"/>
    <a:srgbClr val="04020F"/>
    <a:srgbClr val="0E0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9C2127-D681-C3BB-80E7-22FDA09203C5}" v="104" dt="2026-06-13T13:52:23.4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720"/>
        <p:guide orient="horz" pos="1632"/>
        <p:guide orient="horz" pos="3024"/>
        <p:guide pos="1584"/>
        <p:guide orient="horz" pos="1800"/>
        <p:guide orient="horz" pos="1968"/>
        <p:guide orient="horz" pos="1464"/>
        <p:guide orient="horz" pos="1296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a Shaver" userId="S::jshaver@intellect.com::5ec51ac2-9c5f-4a7c-8b54-c2e2fe4930a6" providerId="AD" clId="Web-{949C2127-D681-C3BB-80E7-22FDA09203C5}"/>
    <pc:docChg chg="addSld delSld modSld modSection">
      <pc:chgData name="Jenna Shaver" userId="S::jshaver@intellect.com::5ec51ac2-9c5f-4a7c-8b54-c2e2fe4930a6" providerId="AD" clId="Web-{949C2127-D681-C3BB-80E7-22FDA09203C5}" dt="2026-06-13T13:52:23.463" v="104" actId="20577"/>
      <pc:docMkLst>
        <pc:docMk/>
      </pc:docMkLst>
      <pc:sldChg chg="del">
        <pc:chgData name="Jenna Shaver" userId="S::jshaver@intellect.com::5ec51ac2-9c5f-4a7c-8b54-c2e2fe4930a6" providerId="AD" clId="Web-{949C2127-D681-C3BB-80E7-22FDA09203C5}" dt="2026-06-13T13:50:55.616" v="21"/>
        <pc:sldMkLst>
          <pc:docMk/>
          <pc:sldMk cId="1398908776" sldId="256"/>
        </pc:sldMkLst>
      </pc:sldChg>
      <pc:sldChg chg="del">
        <pc:chgData name="Jenna Shaver" userId="S::jshaver@intellect.com::5ec51ac2-9c5f-4a7c-8b54-c2e2fe4930a6" providerId="AD" clId="Web-{949C2127-D681-C3BB-80E7-22FDA09203C5}" dt="2026-06-13T13:50:55.616" v="20"/>
        <pc:sldMkLst>
          <pc:docMk/>
          <pc:sldMk cId="3243957337" sldId="257"/>
        </pc:sldMkLst>
      </pc:sldChg>
      <pc:sldChg chg="del">
        <pc:chgData name="Jenna Shaver" userId="S::jshaver@intellect.com::5ec51ac2-9c5f-4a7c-8b54-c2e2fe4930a6" providerId="AD" clId="Web-{949C2127-D681-C3BB-80E7-22FDA09203C5}" dt="2026-06-13T13:50:55.616" v="22"/>
        <pc:sldMkLst>
          <pc:docMk/>
          <pc:sldMk cId="595629878" sldId="258"/>
        </pc:sldMkLst>
      </pc:sldChg>
      <pc:sldChg chg="del">
        <pc:chgData name="Jenna Shaver" userId="S::jshaver@intellect.com::5ec51ac2-9c5f-4a7c-8b54-c2e2fe4930a6" providerId="AD" clId="Web-{949C2127-D681-C3BB-80E7-22FDA09203C5}" dt="2026-06-13T13:50:55.632" v="27"/>
        <pc:sldMkLst>
          <pc:docMk/>
          <pc:sldMk cId="1940609812" sldId="259"/>
        </pc:sldMkLst>
      </pc:sldChg>
      <pc:sldChg chg="del">
        <pc:chgData name="Jenna Shaver" userId="S::jshaver@intellect.com::5ec51ac2-9c5f-4a7c-8b54-c2e2fe4930a6" providerId="AD" clId="Web-{949C2127-D681-C3BB-80E7-22FDA09203C5}" dt="2026-06-13T13:50:55.616" v="23"/>
        <pc:sldMkLst>
          <pc:docMk/>
          <pc:sldMk cId="0" sldId="260"/>
        </pc:sldMkLst>
      </pc:sldChg>
      <pc:sldChg chg="del">
        <pc:chgData name="Jenna Shaver" userId="S::jshaver@intellect.com::5ec51ac2-9c5f-4a7c-8b54-c2e2fe4930a6" providerId="AD" clId="Web-{949C2127-D681-C3BB-80E7-22FDA09203C5}" dt="2026-06-13T13:50:55.648" v="28"/>
        <pc:sldMkLst>
          <pc:docMk/>
          <pc:sldMk cId="0" sldId="261"/>
        </pc:sldMkLst>
      </pc:sldChg>
      <pc:sldChg chg="del">
        <pc:chgData name="Jenna Shaver" userId="S::jshaver@intellect.com::5ec51ac2-9c5f-4a7c-8b54-c2e2fe4930a6" providerId="AD" clId="Web-{949C2127-D681-C3BB-80E7-22FDA09203C5}" dt="2026-06-13T13:50:44.444" v="13"/>
        <pc:sldMkLst>
          <pc:docMk/>
          <pc:sldMk cId="3374943036" sldId="262"/>
        </pc:sldMkLst>
      </pc:sldChg>
      <pc:sldChg chg="modSp add replId">
        <pc:chgData name="Jenna Shaver" userId="S::jshaver@intellect.com::5ec51ac2-9c5f-4a7c-8b54-c2e2fe4930a6" providerId="AD" clId="Web-{949C2127-D681-C3BB-80E7-22FDA09203C5}" dt="2026-06-13T13:52:07.228" v="87" actId="20577"/>
        <pc:sldMkLst>
          <pc:docMk/>
          <pc:sldMk cId="2432299801" sldId="263"/>
        </pc:sldMkLst>
        <pc:spChg chg="mod">
          <ac:chgData name="Jenna Shaver" userId="S::jshaver@intellect.com::5ec51ac2-9c5f-4a7c-8b54-c2e2fe4930a6" providerId="AD" clId="Web-{949C2127-D681-C3BB-80E7-22FDA09203C5}" dt="2026-06-13T13:52:07.228" v="87" actId="20577"/>
          <ac:spMkLst>
            <pc:docMk/>
            <pc:sldMk cId="2432299801" sldId="263"/>
            <ac:spMk id="12" creationId="{DA16B883-E4D2-6D48-70B6-E6A204CF1531}"/>
          </ac:spMkLst>
        </pc:spChg>
        <pc:picChg chg="mod">
          <ac:chgData name="Jenna Shaver" userId="S::jshaver@intellect.com::5ec51ac2-9c5f-4a7c-8b54-c2e2fe4930a6" providerId="AD" clId="Web-{949C2127-D681-C3BB-80E7-22FDA09203C5}" dt="2026-06-13T13:50:00.255" v="8"/>
          <ac:picMkLst>
            <pc:docMk/>
            <pc:sldMk cId="2432299801" sldId="263"/>
            <ac:picMk id="5" creationId="{7D109828-E5AC-DCBE-035B-4D35F8A948C1}"/>
          </ac:picMkLst>
        </pc:picChg>
      </pc:sldChg>
      <pc:sldChg chg="addSp delSp modSp add replId">
        <pc:chgData name="Jenna Shaver" userId="S::jshaver@intellect.com::5ec51ac2-9c5f-4a7c-8b54-c2e2fe4930a6" providerId="AD" clId="Web-{949C2127-D681-C3BB-80E7-22FDA09203C5}" dt="2026-06-13T13:52:23.463" v="104" actId="20577"/>
        <pc:sldMkLst>
          <pc:docMk/>
          <pc:sldMk cId="2139490869" sldId="264"/>
        </pc:sldMkLst>
        <pc:spChg chg="del">
          <ac:chgData name="Jenna Shaver" userId="S::jshaver@intellect.com::5ec51ac2-9c5f-4a7c-8b54-c2e2fe4930a6" providerId="AD" clId="Web-{949C2127-D681-C3BB-80E7-22FDA09203C5}" dt="2026-06-13T13:50:30.381" v="11"/>
          <ac:spMkLst>
            <pc:docMk/>
            <pc:sldMk cId="2139490869" sldId="264"/>
            <ac:spMk id="12" creationId="{F5607FE2-14D5-1993-59BA-1DFC047EC7B1}"/>
          </ac:spMkLst>
        </pc:spChg>
        <pc:spChg chg="add mod">
          <ac:chgData name="Jenna Shaver" userId="S::jshaver@intellect.com::5ec51ac2-9c5f-4a7c-8b54-c2e2fe4930a6" providerId="AD" clId="Web-{949C2127-D681-C3BB-80E7-22FDA09203C5}" dt="2026-06-13T13:52:23.463" v="104" actId="20577"/>
          <ac:spMkLst>
            <pc:docMk/>
            <pc:sldMk cId="2139490869" sldId="264"/>
            <ac:spMk id="17" creationId="{2EE27193-2187-568F-0418-63D86F8823E4}"/>
          </ac:spMkLst>
        </pc:spChg>
        <pc:picChg chg="mod">
          <ac:chgData name="Jenna Shaver" userId="S::jshaver@intellect.com::5ec51ac2-9c5f-4a7c-8b54-c2e2fe4930a6" providerId="AD" clId="Web-{949C2127-D681-C3BB-80E7-22FDA09203C5}" dt="2026-06-13T13:50:30.381" v="11"/>
          <ac:picMkLst>
            <pc:docMk/>
            <pc:sldMk cId="2139490869" sldId="264"/>
            <ac:picMk id="5" creationId="{8BE4E098-2874-114A-99D9-B93F13890F01}"/>
          </ac:picMkLst>
        </pc:picChg>
      </pc:sldChg>
      <pc:sldChg chg="addSp delSp modSp">
        <pc:chgData name="Jenna Shaver" userId="S::jshaver@intellect.com::5ec51ac2-9c5f-4a7c-8b54-c2e2fe4930a6" providerId="AD" clId="Web-{949C2127-D681-C3BB-80E7-22FDA09203C5}" dt="2026-06-13T13:51:37.477" v="57" actId="20577"/>
        <pc:sldMkLst>
          <pc:docMk/>
          <pc:sldMk cId="1138183659" sldId="2146846843"/>
        </pc:sldMkLst>
        <pc:spChg chg="del">
          <ac:chgData name="Jenna Shaver" userId="S::jshaver@intellect.com::5ec51ac2-9c5f-4a7c-8b54-c2e2fe4930a6" providerId="AD" clId="Web-{949C2127-D681-C3BB-80E7-22FDA09203C5}" dt="2026-06-13T13:51:12.695" v="31"/>
          <ac:spMkLst>
            <pc:docMk/>
            <pc:sldMk cId="1138183659" sldId="2146846843"/>
            <ac:spMk id="3" creationId="{D1254D53-183A-4E10-B9B0-230650E82891}"/>
          </ac:spMkLst>
        </pc:spChg>
        <pc:spChg chg="mod">
          <ac:chgData name="Jenna Shaver" userId="S::jshaver@intellect.com::5ec51ac2-9c5f-4a7c-8b54-c2e2fe4930a6" providerId="AD" clId="Web-{949C2127-D681-C3BB-80E7-22FDA09203C5}" dt="2026-06-13T13:51:19.680" v="37" actId="20577"/>
          <ac:spMkLst>
            <pc:docMk/>
            <pc:sldMk cId="1138183659" sldId="2146846843"/>
            <ac:spMk id="4" creationId="{58C1E0EE-F1CD-40A8-88D0-7A5B369A5316}"/>
          </ac:spMkLst>
        </pc:spChg>
        <pc:spChg chg="add del mod">
          <ac:chgData name="Jenna Shaver" userId="S::jshaver@intellect.com::5ec51ac2-9c5f-4a7c-8b54-c2e2fe4930a6" providerId="AD" clId="Web-{949C2127-D681-C3BB-80E7-22FDA09203C5}" dt="2026-06-13T13:51:06.210" v="30"/>
          <ac:spMkLst>
            <pc:docMk/>
            <pc:sldMk cId="1138183659" sldId="2146846843"/>
            <ac:spMk id="8" creationId="{0A37033D-08E7-5930-D589-D5EBD77232B5}"/>
          </ac:spMkLst>
        </pc:spChg>
        <pc:spChg chg="del">
          <ac:chgData name="Jenna Shaver" userId="S::jshaver@intellect.com::5ec51ac2-9c5f-4a7c-8b54-c2e2fe4930a6" providerId="AD" clId="Web-{949C2127-D681-C3BB-80E7-22FDA09203C5}" dt="2026-06-13T13:51:26.164" v="38"/>
          <ac:spMkLst>
            <pc:docMk/>
            <pc:sldMk cId="1138183659" sldId="2146846843"/>
            <ac:spMk id="10" creationId="{0CFF092F-8439-406D-9F75-40A25CFD289B}"/>
          </ac:spMkLst>
        </pc:spChg>
        <pc:spChg chg="add mod">
          <ac:chgData name="Jenna Shaver" userId="S::jshaver@intellect.com::5ec51ac2-9c5f-4a7c-8b54-c2e2fe4930a6" providerId="AD" clId="Web-{949C2127-D681-C3BB-80E7-22FDA09203C5}" dt="2026-06-13T13:51:37.477" v="57" actId="20577"/>
          <ac:spMkLst>
            <pc:docMk/>
            <pc:sldMk cId="1138183659" sldId="2146846843"/>
            <ac:spMk id="12" creationId="{2703202A-FC39-5963-7979-92BA96C8C797}"/>
          </ac:spMkLst>
        </pc:spChg>
        <pc:picChg chg="add del">
          <ac:chgData name="Jenna Shaver" userId="S::jshaver@intellect.com::5ec51ac2-9c5f-4a7c-8b54-c2e2fe4930a6" providerId="AD" clId="Web-{949C2127-D681-C3BB-80E7-22FDA09203C5}" dt="2026-06-13T13:51:06.210" v="30"/>
          <ac:picMkLst>
            <pc:docMk/>
            <pc:sldMk cId="1138183659" sldId="2146846843"/>
            <ac:picMk id="14" creationId="{CBC4F8F0-E85E-0D6B-1CF9-DD2C614F9FB5}"/>
          </ac:picMkLst>
        </pc:picChg>
      </pc:sldChg>
      <pc:sldChg chg="del">
        <pc:chgData name="Jenna Shaver" userId="S::jshaver@intellect.com::5ec51ac2-9c5f-4a7c-8b54-c2e2fe4930a6" providerId="AD" clId="Web-{949C2127-D681-C3BB-80E7-22FDA09203C5}" dt="2026-06-13T13:50:44.460" v="17"/>
        <pc:sldMkLst>
          <pc:docMk/>
          <pc:sldMk cId="920700037" sldId="2146846862"/>
        </pc:sldMkLst>
      </pc:sldChg>
      <pc:sldChg chg="del">
        <pc:chgData name="Jenna Shaver" userId="S::jshaver@intellect.com::5ec51ac2-9c5f-4a7c-8b54-c2e2fe4930a6" providerId="AD" clId="Web-{949C2127-D681-C3BB-80E7-22FDA09203C5}" dt="2026-06-13T13:50:44.460" v="16"/>
        <pc:sldMkLst>
          <pc:docMk/>
          <pc:sldMk cId="1431874503" sldId="2146846864"/>
        </pc:sldMkLst>
      </pc:sldChg>
      <pc:sldChg chg="del">
        <pc:chgData name="Jenna Shaver" userId="S::jshaver@intellect.com::5ec51ac2-9c5f-4a7c-8b54-c2e2fe4930a6" providerId="AD" clId="Web-{949C2127-D681-C3BB-80E7-22FDA09203C5}" dt="2026-06-13T13:50:44.444" v="14"/>
        <pc:sldMkLst>
          <pc:docMk/>
          <pc:sldMk cId="2812360253" sldId="2147483603"/>
        </pc:sldMkLst>
      </pc:sldChg>
      <pc:sldChg chg="del">
        <pc:chgData name="Jenna Shaver" userId="S::jshaver@intellect.com::5ec51ac2-9c5f-4a7c-8b54-c2e2fe4930a6" providerId="AD" clId="Web-{949C2127-D681-C3BB-80E7-22FDA09203C5}" dt="2026-06-13T13:50:55.616" v="19"/>
        <pc:sldMkLst>
          <pc:docMk/>
          <pc:sldMk cId="2298621995" sldId="2147483617"/>
        </pc:sldMkLst>
      </pc:sldChg>
      <pc:sldChg chg="del">
        <pc:chgData name="Jenna Shaver" userId="S::jshaver@intellect.com::5ec51ac2-9c5f-4a7c-8b54-c2e2fe4930a6" providerId="AD" clId="Web-{949C2127-D681-C3BB-80E7-22FDA09203C5}" dt="2026-06-13T13:50:55.601" v="18"/>
        <pc:sldMkLst>
          <pc:docMk/>
          <pc:sldMk cId="2840594587" sldId="2147483628"/>
        </pc:sldMkLst>
      </pc:sldChg>
      <pc:sldChg chg="del">
        <pc:chgData name="Jenna Shaver" userId="S::jshaver@intellect.com::5ec51ac2-9c5f-4a7c-8b54-c2e2fe4930a6" providerId="AD" clId="Web-{949C2127-D681-C3BB-80E7-22FDA09203C5}" dt="2026-06-13T13:50:55.632" v="26"/>
        <pc:sldMkLst>
          <pc:docMk/>
          <pc:sldMk cId="594345608" sldId="2147483640"/>
        </pc:sldMkLst>
      </pc:sldChg>
      <pc:sldChg chg="del">
        <pc:chgData name="Jenna Shaver" userId="S::jshaver@intellect.com::5ec51ac2-9c5f-4a7c-8b54-c2e2fe4930a6" providerId="AD" clId="Web-{949C2127-D681-C3BB-80E7-22FDA09203C5}" dt="2026-06-13T13:50:44.444" v="15"/>
        <pc:sldMkLst>
          <pc:docMk/>
          <pc:sldMk cId="3393326701" sldId="2147483642"/>
        </pc:sldMkLst>
      </pc:sldChg>
      <pc:sldChg chg="del">
        <pc:chgData name="Jenna Shaver" userId="S::jshaver@intellect.com::5ec51ac2-9c5f-4a7c-8b54-c2e2fe4930a6" providerId="AD" clId="Web-{949C2127-D681-C3BB-80E7-22FDA09203C5}" dt="2026-06-13T13:50:55.632" v="25"/>
        <pc:sldMkLst>
          <pc:docMk/>
          <pc:sldMk cId="3568237049" sldId="2147483643"/>
        </pc:sldMkLst>
      </pc:sldChg>
      <pc:sldChg chg="del">
        <pc:chgData name="Jenna Shaver" userId="S::jshaver@intellect.com::5ec51ac2-9c5f-4a7c-8b54-c2e2fe4930a6" providerId="AD" clId="Web-{949C2127-D681-C3BB-80E7-22FDA09203C5}" dt="2026-06-13T13:50:55.632" v="24"/>
        <pc:sldMkLst>
          <pc:docMk/>
          <pc:sldMk cId="3287546844" sldId="2147483645"/>
        </pc:sldMkLst>
      </pc:sldChg>
      <pc:sldChg chg="add del replId">
        <pc:chgData name="Jenna Shaver" userId="S::jshaver@intellect.com::5ec51ac2-9c5f-4a7c-8b54-c2e2fe4930a6" providerId="AD" clId="Web-{949C2127-D681-C3BB-80E7-22FDA09203C5}" dt="2026-06-13T13:50:44.428" v="12"/>
        <pc:sldMkLst>
          <pc:docMk/>
          <pc:sldMk cId="2891045032" sldId="2147483646"/>
        </pc:sldMkLst>
      </pc:sldChg>
      <pc:sldChg chg="addSp delSp modSp new mod modClrScheme chgLayout">
        <pc:chgData name="Jenna Shaver" userId="S::jshaver@intellect.com::5ec51ac2-9c5f-4a7c-8b54-c2e2fe4930a6" providerId="AD" clId="Web-{949C2127-D681-C3BB-80E7-22FDA09203C5}" dt="2026-06-13T13:51:51.290" v="73" actId="20577"/>
        <pc:sldMkLst>
          <pc:docMk/>
          <pc:sldMk cId="2858310523" sldId="2147483647"/>
        </pc:sldMkLst>
        <pc:spChg chg="del">
          <ac:chgData name="Jenna Shaver" userId="S::jshaver@intellect.com::5ec51ac2-9c5f-4a7c-8b54-c2e2fe4930a6" providerId="AD" clId="Web-{949C2127-D681-C3BB-80E7-22FDA09203C5}" dt="2026-06-13T13:48:18.251" v="2"/>
          <ac:spMkLst>
            <pc:docMk/>
            <pc:sldMk cId="2858310523" sldId="2147483647"/>
            <ac:spMk id="2" creationId="{F8197F35-F097-0AD4-4583-E6489E436018}"/>
          </ac:spMkLst>
        </pc:spChg>
        <pc:spChg chg="add del">
          <ac:chgData name="Jenna Shaver" userId="S::jshaver@intellect.com::5ec51ac2-9c5f-4a7c-8b54-c2e2fe4930a6" providerId="AD" clId="Web-{949C2127-D681-C3BB-80E7-22FDA09203C5}" dt="2026-06-13T13:48:37.564" v="5"/>
          <ac:spMkLst>
            <pc:docMk/>
            <pc:sldMk cId="2858310523" sldId="2147483647"/>
            <ac:spMk id="3" creationId="{F8127D92-192E-F898-600A-61DE77394B4A}"/>
          </ac:spMkLst>
        </pc:spChg>
        <pc:spChg chg="add del">
          <ac:chgData name="Jenna Shaver" userId="S::jshaver@intellect.com::5ec51ac2-9c5f-4a7c-8b54-c2e2fe4930a6" providerId="AD" clId="Web-{949C2127-D681-C3BB-80E7-22FDA09203C5}" dt="2026-06-13T13:48:37.564" v="5"/>
          <ac:spMkLst>
            <pc:docMk/>
            <pc:sldMk cId="2858310523" sldId="2147483647"/>
            <ac:spMk id="4" creationId="{28B96FF5-DDC9-2E0C-B21A-D6B592BE9316}"/>
          </ac:spMkLst>
        </pc:spChg>
        <pc:spChg chg="add del mod">
          <ac:chgData name="Jenna Shaver" userId="S::jshaver@intellect.com::5ec51ac2-9c5f-4a7c-8b54-c2e2fe4930a6" providerId="AD" clId="Web-{949C2127-D681-C3BB-80E7-22FDA09203C5}" dt="2026-06-13T13:48:37.564" v="4"/>
          <ac:spMkLst>
            <pc:docMk/>
            <pc:sldMk cId="2858310523" sldId="2147483647"/>
            <ac:spMk id="10" creationId="{2F6F0424-D96C-2FF8-78CB-28380B6DE8F7}"/>
          </ac:spMkLst>
        </pc:spChg>
        <pc:spChg chg="add mod">
          <ac:chgData name="Jenna Shaver" userId="S::jshaver@intellect.com::5ec51ac2-9c5f-4a7c-8b54-c2e2fe4930a6" providerId="AD" clId="Web-{949C2127-D681-C3BB-80E7-22FDA09203C5}" dt="2026-06-13T13:51:51.290" v="73" actId="20577"/>
          <ac:spMkLst>
            <pc:docMk/>
            <pc:sldMk cId="2858310523" sldId="2147483647"/>
            <ac:spMk id="12" creationId="{C0A04DD8-E599-27FB-A3CF-FB934BE566CE}"/>
          </ac:spMkLst>
        </pc:spChg>
        <pc:picChg chg="add mod ord">
          <ac:chgData name="Jenna Shaver" userId="S::jshaver@intellect.com::5ec51ac2-9c5f-4a7c-8b54-c2e2fe4930a6" providerId="AD" clId="Web-{949C2127-D681-C3BB-80E7-22FDA09203C5}" dt="2026-06-13T13:48:42.674" v="6" actId="14100"/>
          <ac:picMkLst>
            <pc:docMk/>
            <pc:sldMk cId="2858310523" sldId="2147483647"/>
            <ac:picMk id="5" creationId="{4277341E-BB62-6DE7-9C11-31EF2F1EF0E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1357130-A44A-44A3-884B-A4539331E0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A869F3-6351-4609-9FB0-23307331D0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868F4-5EC0-4505-860F-E86F638F3125}" type="datetimeFigureOut">
              <a:rPr lang="en-GB" smtClean="0"/>
              <a:t>13/06/2026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00DAA0-DA90-45CD-9922-1D3CAD0616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1E19D8-753E-4E06-BDF6-A958940C98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076B0-29CC-4340-ACF3-7E9160CC5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148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371F4-728B-4F56-A583-78EA86B1EA39}" type="datetimeFigureOut">
              <a:rPr lang="en-GB" smtClean="0"/>
              <a:t>13/06/2026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44906-D39D-47F3-9F7D-3BCBB15F7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767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ALT: Intellect Elevates Organizational Excellence with Next-Gen Quality Solutions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A3E840-2697-48A4-A631-D3887B944B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869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png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7.png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sv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sv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96067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270DFE-31DC-495F-AD3B-B18B63199B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0067"/>
            <a:ext cx="12192000" cy="1667933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CCC045-C85D-494C-8011-67C63C6BF7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913" y="441325"/>
            <a:ext cx="10729912" cy="583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1" kern="1200" spc="-30" baseline="0" dirty="0">
                <a:gradFill>
                  <a:gsLst>
                    <a:gs pos="12000">
                      <a:srgbClr val="A03CFF"/>
                    </a:gs>
                    <a:gs pos="100000">
                      <a:srgbClr val="00FFFF"/>
                    </a:gs>
                  </a:gsLst>
                  <a:lin ang="16800000" scaled="0"/>
                </a:gradFill>
                <a:latin typeface="+mj-lt"/>
                <a:ea typeface="Open Sans SemiBold" panose="020B0706030804020204" pitchFamily="34" charset="0"/>
                <a:cs typeface="Poppins" panose="00000500000000000000" pitchFamily="2" charset="0"/>
              </a:defRPr>
            </a:lvl1pPr>
            <a:lvl2pPr marL="4572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2pPr>
            <a:lvl3pPr marL="9144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3pPr>
            <a:lvl4pPr marL="13716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4pPr>
            <a:lvl5pPr marL="18288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5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2CE8D9B-5972-4FA3-8D03-81CB287054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913" y="959038"/>
            <a:ext cx="10729912" cy="33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2pPr>
            <a:lvl3pPr marL="9144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3pPr>
            <a:lvl4pPr marL="13716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4pPr>
            <a:lvl5pPr marL="18288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5pPr>
          </a:lstStyle>
          <a:p>
            <a:pPr lvl="0"/>
            <a:r>
              <a:rPr lang="en-US"/>
              <a:t>Title Goes Here</a:t>
            </a:r>
          </a:p>
        </p:txBody>
      </p:sp>
      <p:pic>
        <p:nvPicPr>
          <p:cNvPr id="15" name="Picture 14" descr="A blue and purple cloud&#10;&#10;Description automatically generated">
            <a:extLst>
              <a:ext uri="{FF2B5EF4-FFF2-40B4-BE49-F238E27FC236}">
                <a16:creationId xmlns:a16="http://schemas.microsoft.com/office/drawing/2014/main" id="{7827FE3D-A901-4DB7-5B1B-FF02F2C85B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841" y="6437575"/>
            <a:ext cx="365760" cy="2791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7C9F788-70FE-C3DD-6DFC-0C66830865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2" t="21466" r="11172" b="21466"/>
          <a:stretch/>
        </p:blipFill>
        <p:spPr>
          <a:xfrm>
            <a:off x="507576" y="6309896"/>
            <a:ext cx="843584" cy="33607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3D5E76-4ADA-0D52-E8EE-D4DFCB35007F}"/>
              </a:ext>
            </a:extLst>
          </p:cNvPr>
          <p:cNvSpPr txBox="1"/>
          <p:nvPr userDrawn="1"/>
        </p:nvSpPr>
        <p:spPr>
          <a:xfrm>
            <a:off x="11380762" y="6461605"/>
            <a:ext cx="3417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E8785369-DE43-E949-8531-8AB6BE8068B6}" type="slidenum">
              <a:rPr lang="en-US" sz="800" smtClean="0">
                <a:solidFill>
                  <a:schemeClr val="bg1"/>
                </a:solidFill>
              </a:rPr>
              <a:pPr algn="ctr"/>
              <a:t>‹#›</a:t>
            </a:fld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00B9C1-9684-4F10-6E03-784D68A40C35}"/>
              </a:ext>
            </a:extLst>
          </p:cNvPr>
          <p:cNvSpPr txBox="1"/>
          <p:nvPr userDrawn="1"/>
        </p:nvSpPr>
        <p:spPr>
          <a:xfrm>
            <a:off x="8330605" y="6481466"/>
            <a:ext cx="30432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>
                <a:solidFill>
                  <a:schemeClr val="tx2">
                    <a:lumMod val="60000"/>
                    <a:lumOff val="40000"/>
                  </a:schemeClr>
                </a:solidFill>
              </a:rPr>
              <a:t>© 2024 Intellect, an ISO-certified company</a:t>
            </a:r>
          </a:p>
        </p:txBody>
      </p:sp>
    </p:spTree>
    <p:extLst>
      <p:ext uri="{BB962C8B-B14F-4D97-AF65-F5344CB8AC3E}">
        <p14:creationId xmlns:p14="http://schemas.microsoft.com/office/powerpoint/2010/main" val="28164162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option 11">
  <p:cSld name="CUSTOM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389367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68" name="Google Shape;68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988034" y="5917869"/>
            <a:ext cx="1595935" cy="4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6"/>
          <p:cNvSpPr txBox="1"/>
          <p:nvPr/>
        </p:nvSpPr>
        <p:spPr>
          <a:xfrm>
            <a:off x="441833" y="1690233"/>
            <a:ext cx="3587600" cy="5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0" name="Google Shape;70;p16"/>
          <p:cNvSpPr txBox="1"/>
          <p:nvPr/>
        </p:nvSpPr>
        <p:spPr>
          <a:xfrm>
            <a:off x="4302200" y="1690233"/>
            <a:ext cx="3587600" cy="5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1" name="Google Shape;71;p16"/>
          <p:cNvSpPr txBox="1"/>
          <p:nvPr/>
        </p:nvSpPr>
        <p:spPr>
          <a:xfrm>
            <a:off x="8162567" y="1690233"/>
            <a:ext cx="3587600" cy="5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415600" y="1665000"/>
            <a:ext cx="11360800" cy="40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977232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er page">
  <p:cSld name="MAIN_POINT">
    <p:bg>
      <p:bgPr>
        <a:solidFill>
          <a:schemeClr val="accent1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76" name="Google Shape;276;p4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98593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page" type="title" preserve="1">
  <p:cSld name="header page">
    <p:bg>
      <p:bgPr>
        <a:solidFill>
          <a:schemeClr val="accent1"/>
        </a:solidFill>
        <a:effectLst/>
      </p:bgPr>
    </p:bg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3b5455ef060_0_2063"/>
          <p:cNvSpPr txBox="1">
            <a:spLocks noGrp="1"/>
          </p:cNvSpPr>
          <p:nvPr>
            <p:ph type="ctrTitle"/>
          </p:nvPr>
        </p:nvSpPr>
        <p:spPr>
          <a:xfrm>
            <a:off x="1613401" y="2636400"/>
            <a:ext cx="8965200" cy="15852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622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4414"/>
            </a:lvl2pPr>
            <a:lvl3pPr lvl="2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4414"/>
            </a:lvl3pPr>
            <a:lvl4pPr lvl="3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4414"/>
            </a:lvl4pPr>
            <a:lvl5pPr lvl="4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4414"/>
            </a:lvl5pPr>
            <a:lvl6pPr lvl="5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4414"/>
            </a:lvl6pPr>
            <a:lvl7pPr lvl="6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4414"/>
            </a:lvl7pPr>
            <a:lvl8pPr lvl="7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4414"/>
            </a:lvl8pPr>
            <a:lvl9pPr lvl="8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4414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68" name="Google Shape;668;g3b5455ef060_0_2063"/>
          <p:cNvSpPr txBox="1">
            <a:spLocks noGrp="1"/>
          </p:cNvSpPr>
          <p:nvPr>
            <p:ph type="subTitle" idx="1"/>
          </p:nvPr>
        </p:nvSpPr>
        <p:spPr>
          <a:xfrm>
            <a:off x="415600" y="5160834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716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16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16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16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16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16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16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16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169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69" name="Google Shape;669;g3b5455ef060_0_2063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670" name="Google Shape;670;g3b5455ef060_0_206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47522" y="1490492"/>
            <a:ext cx="4493433" cy="13990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64964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page 2" preserve="1">
  <p:cSld name="header page 2">
    <p:bg>
      <p:bgPr>
        <a:solidFill>
          <a:schemeClr val="lt2"/>
        </a:solidFill>
        <a:effectLst/>
      </p:bgPr>
    </p:bg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3b5455ef060_0_2068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673" name="Google Shape;673;g3b5455ef060_0_2068"/>
          <p:cNvPicPr preferRelativeResize="0"/>
          <p:nvPr/>
        </p:nvPicPr>
        <p:blipFill rotWithShape="1">
          <a:blip r:embed="rId2">
            <a:alphaModFix/>
          </a:blip>
          <a:srcRect b="52972"/>
          <a:stretch/>
        </p:blipFill>
        <p:spPr>
          <a:xfrm>
            <a:off x="-654232" y="-812166"/>
            <a:ext cx="13772399" cy="7670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g3b5455ef060_0_2068"/>
          <p:cNvPicPr preferRelativeResize="0"/>
          <p:nvPr/>
        </p:nvPicPr>
        <p:blipFill rotWithShape="1">
          <a:blip r:embed="rId3">
            <a:alphaModFix/>
          </a:blip>
          <a:srcRect t="21456" r="31595" b="21796"/>
          <a:stretch/>
        </p:blipFill>
        <p:spPr>
          <a:xfrm>
            <a:off x="6147534" y="-677332"/>
            <a:ext cx="6761999" cy="7535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g3b5455ef060_0_2068" descr="Logo-Purpl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6735" y="1390234"/>
            <a:ext cx="4113599" cy="1280767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g3b5455ef060_0_2068"/>
          <p:cNvSpPr txBox="1"/>
          <p:nvPr/>
        </p:nvSpPr>
        <p:spPr>
          <a:xfrm>
            <a:off x="1266800" y="5763867"/>
            <a:ext cx="4263600" cy="452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469" tIns="103469" rIns="103469" bIns="103469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585" b="0" i="0" u="none" strike="noStrike" cap="none">
                <a:solidFill>
                  <a:srgbClr val="21174F"/>
                </a:solidFill>
                <a:latin typeface="Avenir"/>
                <a:ea typeface="Avenir"/>
                <a:cs typeface="Avenir"/>
                <a:sym typeface="Avenir"/>
              </a:rPr>
              <a:t>www.zaptic.com</a:t>
            </a:r>
            <a:endParaRPr sz="1585" b="0" i="0" u="none" strike="noStrike" cap="none">
              <a:solidFill>
                <a:srgbClr val="21174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77" name="Google Shape;677;g3b5455ef060_0_2068"/>
          <p:cNvSpPr txBox="1">
            <a:spLocks noGrp="1"/>
          </p:cNvSpPr>
          <p:nvPr>
            <p:ph type="ctrTitle"/>
          </p:nvPr>
        </p:nvSpPr>
        <p:spPr>
          <a:xfrm>
            <a:off x="1217000" y="3171667"/>
            <a:ext cx="4363200" cy="14560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396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None/>
              <a:defRPr sz="4414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None/>
              <a:defRPr sz="4414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None/>
              <a:defRPr sz="4414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None/>
              <a:defRPr sz="4414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None/>
              <a:defRPr sz="4414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None/>
              <a:defRPr sz="4414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None/>
              <a:defRPr sz="4414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None/>
              <a:defRPr sz="4414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0891123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option 1" type="secHead" preserve="1">
  <p:cSld name="layout option 1"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3b5455ef060_0_2075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80" name="Google Shape;680;g3b5455ef060_0_2075"/>
          <p:cNvSpPr/>
          <p:nvPr/>
        </p:nvSpPr>
        <p:spPr>
          <a:xfrm>
            <a:off x="-162200" y="-54600"/>
            <a:ext cx="6109600" cy="69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03469" tIns="103469" rIns="103469" bIns="1034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38"/>
          </a:p>
        </p:txBody>
      </p:sp>
      <p:pic>
        <p:nvPicPr>
          <p:cNvPr id="681" name="Google Shape;681;g3b5455ef060_0_207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0024" y="5939129"/>
            <a:ext cx="1685560" cy="5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g3b5455ef060_0_2075"/>
          <p:cNvSpPr txBox="1">
            <a:spLocks noGrp="1"/>
          </p:cNvSpPr>
          <p:nvPr>
            <p:ph type="body" idx="1"/>
          </p:nvPr>
        </p:nvSpPr>
        <p:spPr>
          <a:xfrm>
            <a:off x="415600" y="2069400"/>
            <a:ext cx="45236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17456" lvl="0" indent="-3593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585">
                <a:solidFill>
                  <a:schemeClr val="lt1"/>
                </a:solidFill>
              </a:defRPr>
            </a:lvl1pPr>
            <a:lvl2pPr marL="1034912" lvl="1" indent="-3593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552367" lvl="2" indent="-3593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069823" lvl="3" indent="-3593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587279" lvl="4" indent="-3593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104735" lvl="5" indent="-3593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622190" lvl="6" indent="-3593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139646" lvl="7" indent="-3593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657102" lvl="8" indent="-3593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3" name="Google Shape;683;g3b5455ef060_0_207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527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4799174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_text and illustration 1" preserve="1">
  <p:cSld name="purple_text and illustration 1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3b5455ef060_0_2081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86" name="Google Shape;686;g3b5455ef060_0_2081"/>
          <p:cNvSpPr/>
          <p:nvPr/>
        </p:nvSpPr>
        <p:spPr>
          <a:xfrm>
            <a:off x="-162200" y="-54600"/>
            <a:ext cx="6109600" cy="69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03469" tIns="103469" rIns="103469" bIns="1034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38"/>
          </a:p>
        </p:txBody>
      </p:sp>
      <p:pic>
        <p:nvPicPr>
          <p:cNvPr id="687" name="Google Shape;687;g3b5455ef060_0_208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0024" y="5939129"/>
            <a:ext cx="1685560" cy="5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Google Shape;688;g3b5455ef060_0_2081"/>
          <p:cNvSpPr txBox="1">
            <a:spLocks noGrp="1"/>
          </p:cNvSpPr>
          <p:nvPr>
            <p:ph type="body" idx="1"/>
          </p:nvPr>
        </p:nvSpPr>
        <p:spPr>
          <a:xfrm>
            <a:off x="415600" y="2069400"/>
            <a:ext cx="45236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17456" lvl="0" indent="-3593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585">
                <a:solidFill>
                  <a:schemeClr val="lt1"/>
                </a:solidFill>
              </a:defRPr>
            </a:lvl1pPr>
            <a:lvl2pPr marL="1034912" lvl="1" indent="-3593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552367" lvl="2" indent="-3593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069823" lvl="3" indent="-3593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587279" lvl="4" indent="-3593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104735" lvl="5" indent="-3593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622190" lvl="6" indent="-3593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139646" lvl="7" indent="-3593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657102" lvl="8" indent="-3593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9" name="Google Shape;689;g3b5455ef060_0_208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527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690" name="Google Shape;690;g3b5455ef060_0_20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3735" y="1971167"/>
            <a:ext cx="3579265" cy="3048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35430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_text and illustration 2" preserve="1">
  <p:cSld name="purple_text and illustration 2"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3b5455ef060_0_2088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93" name="Google Shape;693;g3b5455ef060_0_2088"/>
          <p:cNvSpPr/>
          <p:nvPr/>
        </p:nvSpPr>
        <p:spPr>
          <a:xfrm>
            <a:off x="-162200" y="-54600"/>
            <a:ext cx="6109600" cy="69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03469" tIns="103469" rIns="103469" bIns="1034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38"/>
          </a:p>
        </p:txBody>
      </p:sp>
      <p:pic>
        <p:nvPicPr>
          <p:cNvPr id="694" name="Google Shape;694;g3b5455ef060_0_208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0024" y="5939129"/>
            <a:ext cx="1685560" cy="5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Google Shape;695;g3b5455ef060_0_2088"/>
          <p:cNvSpPr txBox="1">
            <a:spLocks noGrp="1"/>
          </p:cNvSpPr>
          <p:nvPr>
            <p:ph type="body" idx="1"/>
          </p:nvPr>
        </p:nvSpPr>
        <p:spPr>
          <a:xfrm>
            <a:off x="415600" y="2069400"/>
            <a:ext cx="45236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17456" lvl="0" indent="-3593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585">
                <a:solidFill>
                  <a:schemeClr val="lt1"/>
                </a:solidFill>
              </a:defRPr>
            </a:lvl1pPr>
            <a:lvl2pPr marL="1034912" lvl="1" indent="-3593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552367" lvl="2" indent="-3593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069823" lvl="3" indent="-3593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587279" lvl="4" indent="-3593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104735" lvl="5" indent="-3593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622190" lvl="6" indent="-3593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139646" lvl="7" indent="-3593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657102" lvl="8" indent="-3593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6" name="Google Shape;696;g3b5455ef060_0_208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527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697" name="Google Shape;697;g3b5455ef060_0_20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8234" y="2125986"/>
            <a:ext cx="3793432" cy="30607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447643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_text and illustration 3" preserve="1">
  <p:cSld name="purple_text and illustration 3"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3b5455ef060_0_2095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700" name="Google Shape;700;g3b5455ef060_0_2095"/>
          <p:cNvSpPr/>
          <p:nvPr/>
        </p:nvSpPr>
        <p:spPr>
          <a:xfrm>
            <a:off x="-162200" y="-54600"/>
            <a:ext cx="6109600" cy="69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03469" tIns="103469" rIns="103469" bIns="1034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38"/>
          </a:p>
        </p:txBody>
      </p:sp>
      <p:pic>
        <p:nvPicPr>
          <p:cNvPr id="701" name="Google Shape;701;g3b5455ef060_0_209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0024" y="5939129"/>
            <a:ext cx="1685560" cy="5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g3b5455ef060_0_2095"/>
          <p:cNvSpPr txBox="1">
            <a:spLocks noGrp="1"/>
          </p:cNvSpPr>
          <p:nvPr>
            <p:ph type="body" idx="1"/>
          </p:nvPr>
        </p:nvSpPr>
        <p:spPr>
          <a:xfrm>
            <a:off x="415600" y="2069400"/>
            <a:ext cx="45236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17456" lvl="0" indent="-3593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585">
                <a:solidFill>
                  <a:schemeClr val="lt1"/>
                </a:solidFill>
              </a:defRPr>
            </a:lvl1pPr>
            <a:lvl2pPr marL="1034912" lvl="1" indent="-3593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552367" lvl="2" indent="-3593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069823" lvl="3" indent="-3593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587279" lvl="4" indent="-3593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104735" lvl="5" indent="-3593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622190" lvl="6" indent="-3593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139646" lvl="7" indent="-3593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657102" lvl="8" indent="-3593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3" name="Google Shape;703;g3b5455ef060_0_209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527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704" name="Google Shape;704;g3b5455ef060_0_20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6567" y="1863901"/>
            <a:ext cx="3769544" cy="2978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680662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_text and illustration 4" preserve="1">
  <p:cSld name="purple_text and illustration 4"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3b5455ef060_0_2102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707" name="Google Shape;707;g3b5455ef060_0_2102"/>
          <p:cNvSpPr/>
          <p:nvPr/>
        </p:nvSpPr>
        <p:spPr>
          <a:xfrm>
            <a:off x="-162200" y="-54600"/>
            <a:ext cx="6109600" cy="69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03469" tIns="103469" rIns="103469" bIns="1034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38"/>
          </a:p>
        </p:txBody>
      </p:sp>
      <p:pic>
        <p:nvPicPr>
          <p:cNvPr id="708" name="Google Shape;708;g3b5455ef060_0_210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0024" y="5939129"/>
            <a:ext cx="1685560" cy="5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g3b5455ef060_0_2102"/>
          <p:cNvSpPr txBox="1">
            <a:spLocks noGrp="1"/>
          </p:cNvSpPr>
          <p:nvPr>
            <p:ph type="body" idx="1"/>
          </p:nvPr>
        </p:nvSpPr>
        <p:spPr>
          <a:xfrm>
            <a:off x="415600" y="2069400"/>
            <a:ext cx="45236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17456" lvl="0" indent="-3593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585">
                <a:solidFill>
                  <a:schemeClr val="lt1"/>
                </a:solidFill>
              </a:defRPr>
            </a:lvl1pPr>
            <a:lvl2pPr marL="1034912" lvl="1" indent="-3593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552367" lvl="2" indent="-3593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069823" lvl="3" indent="-3593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587279" lvl="4" indent="-3593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104735" lvl="5" indent="-3593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622190" lvl="6" indent="-3593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139646" lvl="7" indent="-3593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657102" lvl="8" indent="-3593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0" name="Google Shape;710;g3b5455ef060_0_210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527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711" name="Google Shape;711;g3b5455ef060_0_2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4701" y="1855369"/>
            <a:ext cx="3397302" cy="3270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09573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_text and illustration 5" preserve="1">
  <p:cSld name="purple_text and illustration 5"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b5455ef060_0_2109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714" name="Google Shape;714;g3b5455ef060_0_2109"/>
          <p:cNvSpPr/>
          <p:nvPr/>
        </p:nvSpPr>
        <p:spPr>
          <a:xfrm>
            <a:off x="-162200" y="-54600"/>
            <a:ext cx="6109600" cy="69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03469" tIns="103469" rIns="103469" bIns="1034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38"/>
          </a:p>
        </p:txBody>
      </p:sp>
      <p:pic>
        <p:nvPicPr>
          <p:cNvPr id="715" name="Google Shape;715;g3b5455ef060_0_210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0024" y="5939129"/>
            <a:ext cx="1685560" cy="5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g3b5455ef060_0_2109"/>
          <p:cNvSpPr txBox="1">
            <a:spLocks noGrp="1"/>
          </p:cNvSpPr>
          <p:nvPr>
            <p:ph type="body" idx="1"/>
          </p:nvPr>
        </p:nvSpPr>
        <p:spPr>
          <a:xfrm>
            <a:off x="415600" y="2069400"/>
            <a:ext cx="45236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17456" lvl="0" indent="-3593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585">
                <a:solidFill>
                  <a:schemeClr val="lt1"/>
                </a:solidFill>
              </a:defRPr>
            </a:lvl1pPr>
            <a:lvl2pPr marL="1034912" lvl="1" indent="-3593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552367" lvl="2" indent="-3593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069823" lvl="3" indent="-3593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587279" lvl="4" indent="-3593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104735" lvl="5" indent="-3593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622190" lvl="6" indent="-3593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139646" lvl="7" indent="-3593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657102" lvl="8" indent="-3593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7" name="Google Shape;717;g3b5455ef060_0_210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527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718" name="Google Shape;718;g3b5455ef060_0_2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7267" y="1356967"/>
            <a:ext cx="3576668" cy="3803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6837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46BA51-DEAD-422D-9DD9-0DD62AAE1C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699"/>
          <a:stretch/>
        </p:blipFill>
        <p:spPr>
          <a:xfrm rot="21080468">
            <a:off x="-164847" y="-162784"/>
            <a:ext cx="12949710" cy="1157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43341"/>
      </p:ext>
    </p:extLst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option 11" preserve="1">
  <p:cSld name="layout option 11"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3b5455ef060_0_2116"/>
          <p:cNvSpPr txBox="1">
            <a:spLocks noGrp="1"/>
          </p:cNvSpPr>
          <p:nvPr>
            <p:ph type="title"/>
          </p:nvPr>
        </p:nvSpPr>
        <p:spPr>
          <a:xfrm>
            <a:off x="389367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721" name="Google Shape;721;g3b5455ef060_0_21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988034" y="5917869"/>
            <a:ext cx="1595935" cy="4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Google Shape;722;g3b5455ef060_0_2116"/>
          <p:cNvSpPr txBox="1"/>
          <p:nvPr/>
        </p:nvSpPr>
        <p:spPr>
          <a:xfrm>
            <a:off x="441834" y="1690234"/>
            <a:ext cx="3587600" cy="52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469" tIns="103469" rIns="103469" bIns="103469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38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23" name="Google Shape;723;g3b5455ef060_0_2116"/>
          <p:cNvSpPr txBox="1"/>
          <p:nvPr/>
        </p:nvSpPr>
        <p:spPr>
          <a:xfrm>
            <a:off x="4302201" y="1690234"/>
            <a:ext cx="3587600" cy="52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469" tIns="103469" rIns="103469" bIns="103469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38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24" name="Google Shape;724;g3b5455ef060_0_2116"/>
          <p:cNvSpPr txBox="1"/>
          <p:nvPr/>
        </p:nvSpPr>
        <p:spPr>
          <a:xfrm>
            <a:off x="8162567" y="1690234"/>
            <a:ext cx="3587600" cy="52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469" tIns="103469" rIns="103469" bIns="103469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38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25" name="Google Shape;725;g3b5455ef060_0_2116"/>
          <p:cNvSpPr txBox="1">
            <a:spLocks noGrp="1"/>
          </p:cNvSpPr>
          <p:nvPr>
            <p:ph type="body" idx="1"/>
          </p:nvPr>
        </p:nvSpPr>
        <p:spPr>
          <a:xfrm>
            <a:off x="415600" y="1665000"/>
            <a:ext cx="11360800" cy="40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17456" lvl="0" indent="-3880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34912" lvl="1" indent="-3593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552367" lvl="2" indent="-3593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069823" lvl="3" indent="-35934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587279" lvl="4" indent="-3593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104735" lvl="5" indent="-3593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622190" lvl="6" indent="-35934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139646" lvl="7" indent="-3593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657102" lvl="8" indent="-3593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841007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option 2" preserve="1">
  <p:cSld name="layout option 2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3b5455ef060_0_2123"/>
          <p:cNvSpPr/>
          <p:nvPr/>
        </p:nvSpPr>
        <p:spPr>
          <a:xfrm>
            <a:off x="6082400" y="-54600"/>
            <a:ext cx="6109600" cy="69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03469" tIns="103469" rIns="103469" bIns="1034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38"/>
          </a:p>
        </p:txBody>
      </p:sp>
      <p:sp>
        <p:nvSpPr>
          <p:cNvPr id="728" name="Google Shape;728;g3b5455ef060_0_2123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729" name="Google Shape;729;g3b5455ef060_0_21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6601" y="5917869"/>
            <a:ext cx="1595935" cy="4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Google Shape;730;g3b5455ef060_0_2123"/>
          <p:cNvSpPr txBox="1">
            <a:spLocks noGrp="1"/>
          </p:cNvSpPr>
          <p:nvPr>
            <p:ph type="body" idx="1"/>
          </p:nvPr>
        </p:nvSpPr>
        <p:spPr>
          <a:xfrm>
            <a:off x="585067" y="2069400"/>
            <a:ext cx="435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17456" lvl="0" indent="-34497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1pPr>
            <a:lvl2pPr marL="1034912" lvl="1" indent="-34497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2pPr>
            <a:lvl3pPr marL="1552367" lvl="2" indent="-34497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3pPr>
            <a:lvl4pPr marL="2069823" lvl="3" indent="-34497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4pPr>
            <a:lvl5pPr marL="2587279" lvl="4" indent="-34497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5pPr>
            <a:lvl6pPr marL="3104735" lvl="5" indent="-34497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6pPr>
            <a:lvl7pPr marL="3622190" lvl="6" indent="-34497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7pPr>
            <a:lvl8pPr marL="4139646" lvl="7" indent="-34497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8pPr>
            <a:lvl9pPr marL="4657102" lvl="8" indent="-34497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1" name="Google Shape;731;g3b5455ef060_0_21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527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458872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option 3" preserve="1">
  <p:cSld name="layout option 3"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3b5455ef060_0_2129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734" name="Google Shape;734;g3b5455ef060_0_2129"/>
          <p:cNvSpPr/>
          <p:nvPr/>
        </p:nvSpPr>
        <p:spPr>
          <a:xfrm>
            <a:off x="-162200" y="-54600"/>
            <a:ext cx="6109600" cy="696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3469" tIns="103469" rIns="103469" bIns="1034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38"/>
          </a:p>
        </p:txBody>
      </p:sp>
      <p:pic>
        <p:nvPicPr>
          <p:cNvPr id="735" name="Google Shape;735;g3b5455ef060_0_21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6601" y="5917869"/>
            <a:ext cx="1595935" cy="4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Google Shape;736;g3b5455ef060_0_2129"/>
          <p:cNvSpPr txBox="1">
            <a:spLocks noGrp="1"/>
          </p:cNvSpPr>
          <p:nvPr>
            <p:ph type="body" idx="1"/>
          </p:nvPr>
        </p:nvSpPr>
        <p:spPr>
          <a:xfrm>
            <a:off x="415600" y="2069400"/>
            <a:ext cx="45236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17456" lvl="0" indent="-34497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1pPr>
            <a:lvl2pPr marL="1034912" lvl="1" indent="-34497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2pPr>
            <a:lvl3pPr marL="1552367" lvl="2" indent="-34497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3pPr>
            <a:lvl4pPr marL="2069823" lvl="3" indent="-34497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4pPr>
            <a:lvl5pPr marL="2587279" lvl="4" indent="-34497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5pPr>
            <a:lvl6pPr marL="3104735" lvl="5" indent="-34497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6pPr>
            <a:lvl7pPr marL="3622190" lvl="6" indent="-34497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7pPr>
            <a:lvl8pPr marL="4139646" lvl="7" indent="-34497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8pPr>
            <a:lvl9pPr marL="4657102" lvl="8" indent="-34497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7" name="Google Shape;737;g3b5455ef060_0_212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452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0592857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y_text and illustration 1" preserve="1">
  <p:cSld name="grey_text and illustration 1"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3b5455ef060_0_2135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740" name="Google Shape;740;g3b5455ef060_0_2135"/>
          <p:cNvSpPr/>
          <p:nvPr/>
        </p:nvSpPr>
        <p:spPr>
          <a:xfrm>
            <a:off x="-162200" y="-54600"/>
            <a:ext cx="6109600" cy="696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3469" tIns="103469" rIns="103469" bIns="1034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38"/>
          </a:p>
        </p:txBody>
      </p:sp>
      <p:pic>
        <p:nvPicPr>
          <p:cNvPr id="741" name="Google Shape;741;g3b5455ef060_0_21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6601" y="5917869"/>
            <a:ext cx="1595935" cy="4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g3b5455ef060_0_2135"/>
          <p:cNvSpPr txBox="1">
            <a:spLocks noGrp="1"/>
          </p:cNvSpPr>
          <p:nvPr>
            <p:ph type="body" idx="1"/>
          </p:nvPr>
        </p:nvSpPr>
        <p:spPr>
          <a:xfrm>
            <a:off x="415600" y="2069400"/>
            <a:ext cx="45236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17456" lvl="0" indent="-34497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1pPr>
            <a:lvl2pPr marL="1034912" lvl="1" indent="-34497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2pPr>
            <a:lvl3pPr marL="1552367" lvl="2" indent="-34497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3pPr>
            <a:lvl4pPr marL="2069823" lvl="3" indent="-34497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4pPr>
            <a:lvl5pPr marL="2587279" lvl="4" indent="-34497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5pPr>
            <a:lvl6pPr marL="3104735" lvl="5" indent="-34497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6pPr>
            <a:lvl7pPr marL="3622190" lvl="6" indent="-34497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7pPr>
            <a:lvl8pPr marL="4139646" lvl="7" indent="-34497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8pPr>
            <a:lvl9pPr marL="4657102" lvl="8" indent="-34497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3" name="Google Shape;743;g3b5455ef060_0_213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452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744" name="Google Shape;744;g3b5455ef060_0_2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6601" y="1673450"/>
            <a:ext cx="4280001" cy="351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947046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y_text and illustration 2" preserve="1">
  <p:cSld name="grey_text and illustration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3b5455ef060_0_2142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747" name="Google Shape;747;g3b5455ef060_0_2142"/>
          <p:cNvSpPr/>
          <p:nvPr/>
        </p:nvSpPr>
        <p:spPr>
          <a:xfrm>
            <a:off x="-162200" y="-54600"/>
            <a:ext cx="6109600" cy="696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3469" tIns="103469" rIns="103469" bIns="1034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38"/>
          </a:p>
        </p:txBody>
      </p:sp>
      <p:pic>
        <p:nvPicPr>
          <p:cNvPr id="748" name="Google Shape;748;g3b5455ef060_0_21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6601" y="5917869"/>
            <a:ext cx="1595935" cy="4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49" name="Google Shape;749;g3b5455ef060_0_2142"/>
          <p:cNvSpPr txBox="1">
            <a:spLocks noGrp="1"/>
          </p:cNvSpPr>
          <p:nvPr>
            <p:ph type="body" idx="1"/>
          </p:nvPr>
        </p:nvSpPr>
        <p:spPr>
          <a:xfrm>
            <a:off x="415600" y="2069400"/>
            <a:ext cx="45236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17456" lvl="0" indent="-34497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1pPr>
            <a:lvl2pPr marL="1034912" lvl="1" indent="-34497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2pPr>
            <a:lvl3pPr marL="1552367" lvl="2" indent="-34497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3pPr>
            <a:lvl4pPr marL="2069823" lvl="3" indent="-34497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4pPr>
            <a:lvl5pPr marL="2587279" lvl="4" indent="-34497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5pPr>
            <a:lvl6pPr marL="3104735" lvl="5" indent="-34497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6pPr>
            <a:lvl7pPr marL="3622190" lvl="6" indent="-34497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7pPr>
            <a:lvl8pPr marL="4139646" lvl="7" indent="-34497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8pPr>
            <a:lvl9pPr marL="4657102" lvl="8" indent="-34497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0" name="Google Shape;750;g3b5455ef060_0_214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452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751" name="Google Shape;751;g3b5455ef060_0_2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3735" y="1971167"/>
            <a:ext cx="3579265" cy="3048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703963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y_text and illustration 3" preserve="1">
  <p:cSld name="grey_text and illustration 3"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3b5455ef060_0_2149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754" name="Google Shape;754;g3b5455ef060_0_2149"/>
          <p:cNvSpPr/>
          <p:nvPr/>
        </p:nvSpPr>
        <p:spPr>
          <a:xfrm>
            <a:off x="-162200" y="-54600"/>
            <a:ext cx="6109600" cy="696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3469" tIns="103469" rIns="103469" bIns="1034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38"/>
          </a:p>
        </p:txBody>
      </p:sp>
      <p:pic>
        <p:nvPicPr>
          <p:cNvPr id="755" name="Google Shape;755;g3b5455ef060_0_21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6601" y="5917869"/>
            <a:ext cx="1595935" cy="4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56" name="Google Shape;756;g3b5455ef060_0_2149"/>
          <p:cNvSpPr txBox="1">
            <a:spLocks noGrp="1"/>
          </p:cNvSpPr>
          <p:nvPr>
            <p:ph type="body" idx="1"/>
          </p:nvPr>
        </p:nvSpPr>
        <p:spPr>
          <a:xfrm>
            <a:off x="415600" y="2069400"/>
            <a:ext cx="45236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17456" lvl="0" indent="-34497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1pPr>
            <a:lvl2pPr marL="1034912" lvl="1" indent="-34497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2pPr>
            <a:lvl3pPr marL="1552367" lvl="2" indent="-34497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3pPr>
            <a:lvl4pPr marL="2069823" lvl="3" indent="-34497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4pPr>
            <a:lvl5pPr marL="2587279" lvl="4" indent="-34497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5pPr>
            <a:lvl6pPr marL="3104735" lvl="5" indent="-34497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6pPr>
            <a:lvl7pPr marL="3622190" lvl="6" indent="-34497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7pPr>
            <a:lvl8pPr marL="4139646" lvl="7" indent="-34497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8pPr>
            <a:lvl9pPr marL="4657102" lvl="8" indent="-34497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7" name="Google Shape;757;g3b5455ef060_0_214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452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758" name="Google Shape;758;g3b5455ef060_0_2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8234" y="2125986"/>
            <a:ext cx="3793432" cy="30607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364548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y_text and illustration 4" preserve="1">
  <p:cSld name="grey_text and illustration 4"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3b5455ef060_0_2156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761" name="Google Shape;761;g3b5455ef060_0_2156"/>
          <p:cNvSpPr/>
          <p:nvPr/>
        </p:nvSpPr>
        <p:spPr>
          <a:xfrm>
            <a:off x="-162200" y="-54600"/>
            <a:ext cx="6109600" cy="696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3469" tIns="103469" rIns="103469" bIns="1034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38"/>
          </a:p>
        </p:txBody>
      </p:sp>
      <p:pic>
        <p:nvPicPr>
          <p:cNvPr id="762" name="Google Shape;762;g3b5455ef060_0_21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6601" y="5917869"/>
            <a:ext cx="1595935" cy="4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63" name="Google Shape;763;g3b5455ef060_0_2156"/>
          <p:cNvSpPr txBox="1">
            <a:spLocks noGrp="1"/>
          </p:cNvSpPr>
          <p:nvPr>
            <p:ph type="body" idx="1"/>
          </p:nvPr>
        </p:nvSpPr>
        <p:spPr>
          <a:xfrm>
            <a:off x="415600" y="2069400"/>
            <a:ext cx="45236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17456" lvl="0" indent="-34497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1pPr>
            <a:lvl2pPr marL="1034912" lvl="1" indent="-34497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2pPr>
            <a:lvl3pPr marL="1552367" lvl="2" indent="-34497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3pPr>
            <a:lvl4pPr marL="2069823" lvl="3" indent="-34497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4pPr>
            <a:lvl5pPr marL="2587279" lvl="4" indent="-34497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5pPr>
            <a:lvl6pPr marL="3104735" lvl="5" indent="-34497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6pPr>
            <a:lvl7pPr marL="3622190" lvl="6" indent="-34497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7pPr>
            <a:lvl8pPr marL="4139646" lvl="7" indent="-34497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8pPr>
            <a:lvl9pPr marL="4657102" lvl="8" indent="-34497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4" name="Google Shape;764;g3b5455ef060_0_215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452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765" name="Google Shape;765;g3b5455ef060_0_2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6567" y="1863901"/>
            <a:ext cx="3769544" cy="2978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559418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y_text and illustration 4" preserve="1">
  <p:cSld name="1_grey_text and illustration 4"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3b5455ef060_0_2163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768" name="Google Shape;768;g3b5455ef060_0_2163"/>
          <p:cNvSpPr/>
          <p:nvPr/>
        </p:nvSpPr>
        <p:spPr>
          <a:xfrm>
            <a:off x="-162200" y="-54600"/>
            <a:ext cx="6109600" cy="696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3469" tIns="103469" rIns="103469" bIns="1034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38"/>
          </a:p>
        </p:txBody>
      </p:sp>
      <p:pic>
        <p:nvPicPr>
          <p:cNvPr id="769" name="Google Shape;769;g3b5455ef060_0_216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6601" y="5917869"/>
            <a:ext cx="1595935" cy="4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70" name="Google Shape;770;g3b5455ef060_0_2163"/>
          <p:cNvSpPr txBox="1">
            <a:spLocks noGrp="1"/>
          </p:cNvSpPr>
          <p:nvPr>
            <p:ph type="body" idx="1"/>
          </p:nvPr>
        </p:nvSpPr>
        <p:spPr>
          <a:xfrm>
            <a:off x="415600" y="2069400"/>
            <a:ext cx="45236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17456" lvl="0" indent="-34497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1pPr>
            <a:lvl2pPr marL="1034912" lvl="1" indent="-34497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2pPr>
            <a:lvl3pPr marL="1552367" lvl="2" indent="-34497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3pPr>
            <a:lvl4pPr marL="2069823" lvl="3" indent="-34497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4pPr>
            <a:lvl5pPr marL="2587279" lvl="4" indent="-34497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5pPr>
            <a:lvl6pPr marL="3104735" lvl="5" indent="-34497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6pPr>
            <a:lvl7pPr marL="3622190" lvl="6" indent="-34497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7pPr>
            <a:lvl8pPr marL="4139646" lvl="7" indent="-34497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8pPr>
            <a:lvl9pPr marL="4657102" lvl="8" indent="-34497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1" name="Google Shape;771;g3b5455ef060_0_216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452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772" name="Google Shape;772;g3b5455ef060_0_2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4701" y="1855369"/>
            <a:ext cx="3397302" cy="3270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007918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y_text andillustration_5" preserve="1">
  <p:cSld name="grey_text andillustration_5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3b5455ef060_0_2170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775" name="Google Shape;775;g3b5455ef060_0_2170"/>
          <p:cNvSpPr/>
          <p:nvPr/>
        </p:nvSpPr>
        <p:spPr>
          <a:xfrm>
            <a:off x="-162200" y="-54600"/>
            <a:ext cx="6109600" cy="696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3469" tIns="103469" rIns="103469" bIns="1034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38"/>
          </a:p>
        </p:txBody>
      </p:sp>
      <p:pic>
        <p:nvPicPr>
          <p:cNvPr id="776" name="Google Shape;776;g3b5455ef060_0_217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6601" y="5917869"/>
            <a:ext cx="1595935" cy="4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77" name="Google Shape;777;g3b5455ef060_0_2170"/>
          <p:cNvSpPr txBox="1">
            <a:spLocks noGrp="1"/>
          </p:cNvSpPr>
          <p:nvPr>
            <p:ph type="body" idx="1"/>
          </p:nvPr>
        </p:nvSpPr>
        <p:spPr>
          <a:xfrm>
            <a:off x="415600" y="2069400"/>
            <a:ext cx="45236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17456" lvl="0" indent="-34497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1pPr>
            <a:lvl2pPr marL="1034912" lvl="1" indent="-34497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2pPr>
            <a:lvl3pPr marL="1552367" lvl="2" indent="-34497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3pPr>
            <a:lvl4pPr marL="2069823" lvl="3" indent="-34497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4pPr>
            <a:lvl5pPr marL="2587279" lvl="4" indent="-34497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5pPr>
            <a:lvl6pPr marL="3104735" lvl="5" indent="-34497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6pPr>
            <a:lvl7pPr marL="3622190" lvl="6" indent="-34497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7pPr>
            <a:lvl8pPr marL="4139646" lvl="7" indent="-34497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8pPr>
            <a:lvl9pPr marL="4657102" lvl="8" indent="-34497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8" name="Google Shape;778;g3b5455ef060_0_217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452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779" name="Google Shape;779;g3b5455ef060_0_2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7267" y="1356967"/>
            <a:ext cx="3576668" cy="3803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122782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option 4" preserve="1">
  <p:cSld name="layout option 4"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3b5455ef060_0_2177"/>
          <p:cNvSpPr/>
          <p:nvPr/>
        </p:nvSpPr>
        <p:spPr>
          <a:xfrm>
            <a:off x="6082400" y="-54600"/>
            <a:ext cx="6109600" cy="696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3469" tIns="103469" rIns="103469" bIns="1034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38"/>
          </a:p>
        </p:txBody>
      </p:sp>
      <p:sp>
        <p:nvSpPr>
          <p:cNvPr id="782" name="Google Shape;782;g3b5455ef060_0_2177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783" name="Google Shape;783;g3b5455ef060_0_217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6601" y="5917869"/>
            <a:ext cx="1595935" cy="4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84" name="Google Shape;784;g3b5455ef060_0_2177"/>
          <p:cNvSpPr txBox="1">
            <a:spLocks noGrp="1"/>
          </p:cNvSpPr>
          <p:nvPr>
            <p:ph type="body" idx="1"/>
          </p:nvPr>
        </p:nvSpPr>
        <p:spPr>
          <a:xfrm>
            <a:off x="415600" y="2069400"/>
            <a:ext cx="45236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17456" lvl="0" indent="-34497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1pPr>
            <a:lvl2pPr marL="1034912" lvl="1" indent="-34497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2pPr>
            <a:lvl3pPr marL="1552367" lvl="2" indent="-34497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3pPr>
            <a:lvl4pPr marL="2069823" lvl="3" indent="-34497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4pPr>
            <a:lvl5pPr marL="2587279" lvl="4" indent="-34497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5pPr>
            <a:lvl6pPr marL="3104735" lvl="5" indent="-34497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6pPr>
            <a:lvl7pPr marL="3622190" lvl="6" indent="-34497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7pPr>
            <a:lvl8pPr marL="4139646" lvl="7" indent="-34497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8pPr>
            <a:lvl9pPr marL="4657102" lvl="8" indent="-34497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5" name="Google Shape;785;g3b5455ef060_0_217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527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9361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46BA51-DEAD-422D-9DD9-0DD62AAE1C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699"/>
          <a:stretch/>
        </p:blipFill>
        <p:spPr>
          <a:xfrm rot="21080468">
            <a:off x="-164847" y="-162784"/>
            <a:ext cx="12949710" cy="11579609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29DE75D-03B5-41A9-9580-0DDA5F2715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62340" y="1447800"/>
            <a:ext cx="3962400" cy="3962400"/>
          </a:xfrm>
          <a:custGeom>
            <a:avLst/>
            <a:gdLst>
              <a:gd name="connsiteX0" fmla="*/ 1981200 w 3962400"/>
              <a:gd name="connsiteY0" fmla="*/ 0 h 3962400"/>
              <a:gd name="connsiteX1" fmla="*/ 3962400 w 3962400"/>
              <a:gd name="connsiteY1" fmla="*/ 1981200 h 3962400"/>
              <a:gd name="connsiteX2" fmla="*/ 1981200 w 3962400"/>
              <a:gd name="connsiteY2" fmla="*/ 3962400 h 3962400"/>
              <a:gd name="connsiteX3" fmla="*/ 0 w 3962400"/>
              <a:gd name="connsiteY3" fmla="*/ 1981200 h 3962400"/>
              <a:gd name="connsiteX4" fmla="*/ 1981200 w 3962400"/>
              <a:gd name="connsiteY4" fmla="*/ 0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2400" h="3962400">
                <a:moveTo>
                  <a:pt x="1981200" y="0"/>
                </a:moveTo>
                <a:cubicBezTo>
                  <a:pt x="3075387" y="0"/>
                  <a:pt x="3962400" y="887013"/>
                  <a:pt x="3962400" y="1981200"/>
                </a:cubicBezTo>
                <a:cubicBezTo>
                  <a:pt x="3962400" y="3075387"/>
                  <a:pt x="3075387" y="3962400"/>
                  <a:pt x="1981200" y="3962400"/>
                </a:cubicBezTo>
                <a:cubicBezTo>
                  <a:pt x="887013" y="3962400"/>
                  <a:pt x="0" y="3075387"/>
                  <a:pt x="0" y="1981200"/>
                </a:cubicBezTo>
                <a:cubicBezTo>
                  <a:pt x="0" y="887013"/>
                  <a:pt x="887013" y="0"/>
                  <a:pt x="1981200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 w="41275"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8900000" scaled="1"/>
              <a:tileRect/>
            </a:gradFill>
          </a:ln>
        </p:spPr>
        <p:txBody>
          <a:bodyPr wrap="square">
            <a:noAutofit/>
          </a:bodyPr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78468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option 5" type="tx" preserve="1">
  <p:cSld name="layout option 5">
    <p:bg>
      <p:bgPr>
        <a:solidFill>
          <a:schemeClr val="lt2"/>
        </a:solidFill>
        <a:effectLst/>
      </p:bgPr>
    </p:bg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3b5455ef060_0_218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88" name="Google Shape;788;g3b5455ef060_0_218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17456" lvl="0" indent="-3880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34912" lvl="1" indent="-3593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552367" lvl="2" indent="-3593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069823" lvl="3" indent="-35934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587279" lvl="4" indent="-3593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104735" lvl="5" indent="-3593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622190" lvl="6" indent="-35934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139646" lvl="7" indent="-3593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657102" lvl="8" indent="-3593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9" name="Google Shape;789;g3b5455ef060_0_2183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790" name="Google Shape;790;g3b5455ef060_0_218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988034" y="5917869"/>
            <a:ext cx="1595935" cy="496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695533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bg>
      <p:bgPr>
        <a:solidFill>
          <a:schemeClr val="accent1"/>
        </a:solidFill>
        <a:effectLst/>
      </p:bgPr>
    </p:bg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3b5455ef060_0_218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93" name="Google Shape;793;g3b5455ef060_0_218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17456" lvl="0" indent="-35934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585">
                <a:solidFill>
                  <a:schemeClr val="lt2"/>
                </a:solidFill>
              </a:defRPr>
            </a:lvl1pPr>
            <a:lvl2pPr marL="1034912" lvl="1" indent="-34497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358">
                <a:solidFill>
                  <a:schemeClr val="lt2"/>
                </a:solidFill>
              </a:defRPr>
            </a:lvl2pPr>
            <a:lvl3pPr marL="1552367" lvl="2" indent="-34497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358">
                <a:solidFill>
                  <a:schemeClr val="lt2"/>
                </a:solidFill>
              </a:defRPr>
            </a:lvl3pPr>
            <a:lvl4pPr marL="2069823" lvl="3" indent="-34497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358">
                <a:solidFill>
                  <a:schemeClr val="lt2"/>
                </a:solidFill>
              </a:defRPr>
            </a:lvl4pPr>
            <a:lvl5pPr marL="2587279" lvl="4" indent="-34497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358">
                <a:solidFill>
                  <a:schemeClr val="lt2"/>
                </a:solidFill>
              </a:defRPr>
            </a:lvl5pPr>
            <a:lvl6pPr marL="3104735" lvl="5" indent="-34497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358">
                <a:solidFill>
                  <a:schemeClr val="lt2"/>
                </a:solidFill>
              </a:defRPr>
            </a:lvl6pPr>
            <a:lvl7pPr marL="3622190" lvl="6" indent="-34497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358">
                <a:solidFill>
                  <a:schemeClr val="lt2"/>
                </a:solidFill>
              </a:defRPr>
            </a:lvl7pPr>
            <a:lvl8pPr marL="4139646" lvl="7" indent="-34497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358">
                <a:solidFill>
                  <a:schemeClr val="lt2"/>
                </a:solidFill>
              </a:defRPr>
            </a:lvl8pPr>
            <a:lvl9pPr marL="4657102" lvl="8" indent="-34497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358">
                <a:solidFill>
                  <a:schemeClr val="lt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4" name="Google Shape;794;g3b5455ef060_0_2188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17456" lvl="0" indent="-35934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585">
                <a:solidFill>
                  <a:schemeClr val="lt2"/>
                </a:solidFill>
              </a:defRPr>
            </a:lvl1pPr>
            <a:lvl2pPr marL="1034912" lvl="1" indent="-34497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358">
                <a:solidFill>
                  <a:schemeClr val="lt2"/>
                </a:solidFill>
              </a:defRPr>
            </a:lvl2pPr>
            <a:lvl3pPr marL="1552367" lvl="2" indent="-34497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358">
                <a:solidFill>
                  <a:schemeClr val="lt2"/>
                </a:solidFill>
              </a:defRPr>
            </a:lvl3pPr>
            <a:lvl4pPr marL="2069823" lvl="3" indent="-34497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358">
                <a:solidFill>
                  <a:schemeClr val="lt2"/>
                </a:solidFill>
              </a:defRPr>
            </a:lvl4pPr>
            <a:lvl5pPr marL="2587279" lvl="4" indent="-34497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358">
                <a:solidFill>
                  <a:schemeClr val="lt2"/>
                </a:solidFill>
              </a:defRPr>
            </a:lvl5pPr>
            <a:lvl6pPr marL="3104735" lvl="5" indent="-34497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358">
                <a:solidFill>
                  <a:schemeClr val="lt2"/>
                </a:solidFill>
              </a:defRPr>
            </a:lvl6pPr>
            <a:lvl7pPr marL="3622190" lvl="6" indent="-34497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358">
                <a:solidFill>
                  <a:schemeClr val="lt2"/>
                </a:solidFill>
              </a:defRPr>
            </a:lvl7pPr>
            <a:lvl8pPr marL="4139646" lvl="7" indent="-34497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358">
                <a:solidFill>
                  <a:schemeClr val="lt2"/>
                </a:solidFill>
              </a:defRPr>
            </a:lvl8pPr>
            <a:lvl9pPr marL="4657102" lvl="8" indent="-34497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358">
                <a:solidFill>
                  <a:schemeClr val="lt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5" name="Google Shape;795;g3b5455ef060_0_2188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796" name="Google Shape;796;g3b5455ef060_0_218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6957" y="6004128"/>
            <a:ext cx="1685560" cy="52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670290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option 6" type="titleOnly" preserve="1">
  <p:cSld name="layout option 6">
    <p:bg>
      <p:bgPr>
        <a:solidFill>
          <a:schemeClr val="accent3"/>
        </a:solidFill>
        <a:effectLst/>
      </p:bgPr>
    </p:bg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3b5455ef060_0_219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99" name="Google Shape;799;g3b5455ef060_0_2194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800" name="Google Shape;800;g3b5455ef060_0_2194"/>
          <p:cNvSpPr txBox="1">
            <a:spLocks noGrp="1"/>
          </p:cNvSpPr>
          <p:nvPr>
            <p:ph type="body" idx="1"/>
          </p:nvPr>
        </p:nvSpPr>
        <p:spPr>
          <a:xfrm>
            <a:off x="415600" y="2407500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17456" lvl="0" indent="-3880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34912" lvl="1" indent="-3593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552367" lvl="2" indent="-3593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069823" lvl="3" indent="-35934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587279" lvl="4" indent="-3593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104735" lvl="5" indent="-3593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622190" lvl="6" indent="-35934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139646" lvl="7" indent="-3593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657102" lvl="8" indent="-3593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01" name="Google Shape;801;g3b5455ef060_0_2194"/>
          <p:cNvSpPr txBox="1">
            <a:spLocks noGrp="1"/>
          </p:cNvSpPr>
          <p:nvPr>
            <p:ph type="title" idx="2"/>
          </p:nvPr>
        </p:nvSpPr>
        <p:spPr>
          <a:xfrm>
            <a:off x="415600" y="13569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829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 sz="2829"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 sz="2829"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 sz="2829"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 sz="2829"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 sz="2829"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 sz="2829"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 sz="2829"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 sz="2829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0887206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option 7" preserve="1">
  <p:cSld name="layout option 7"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3b5455ef060_0_219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716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716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716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716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716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716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716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716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716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04" name="Google Shape;804;g3b5455ef060_0_219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47444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17456" lvl="0" indent="-34497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1pPr>
            <a:lvl2pPr marL="1034912" lvl="1" indent="-34497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2pPr>
            <a:lvl3pPr marL="1552367" lvl="2" indent="-34497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3pPr>
            <a:lvl4pPr marL="2069823" lvl="3" indent="-34497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4pPr>
            <a:lvl5pPr marL="2587279" lvl="4" indent="-34497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5pPr>
            <a:lvl6pPr marL="3104735" lvl="5" indent="-34497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6pPr>
            <a:lvl7pPr marL="3622190" lvl="6" indent="-34497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7pPr>
            <a:lvl8pPr marL="4139646" lvl="7" indent="-34497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8pPr>
            <a:lvl9pPr marL="4657102" lvl="8" indent="-34497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05" name="Google Shape;805;g3b5455ef060_0_2199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806" name="Google Shape;806;g3b5455ef060_0_219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988034" y="5917869"/>
            <a:ext cx="1595935" cy="496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657539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er page" preserve="1">
  <p:cSld name="breaker page">
    <p:bg>
      <p:bgPr>
        <a:solidFill>
          <a:schemeClr val="accent1"/>
        </a:solidFill>
        <a:effectLst/>
      </p:bgPr>
    </p:bg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3b5455ef060_0_2204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433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5433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5433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5433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5433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5433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5433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5433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54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09" name="Google Shape;809;g3b5455ef060_0_2204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9407855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option 8" preserve="1">
  <p:cSld name="layout option 8"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3b5455ef060_0_2207"/>
          <p:cNvSpPr/>
          <p:nvPr/>
        </p:nvSpPr>
        <p:spPr>
          <a:xfrm>
            <a:off x="6096000" y="-166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3469" tIns="103469" rIns="103469" bIns="1034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38"/>
          </a:p>
        </p:txBody>
      </p:sp>
      <p:sp>
        <p:nvSpPr>
          <p:cNvPr id="812" name="Google Shape;812;g3b5455ef060_0_2207"/>
          <p:cNvSpPr txBox="1">
            <a:spLocks noGrp="1"/>
          </p:cNvSpPr>
          <p:nvPr>
            <p:ph type="title"/>
          </p:nvPr>
        </p:nvSpPr>
        <p:spPr>
          <a:xfrm>
            <a:off x="354000" y="585434"/>
            <a:ext cx="5393600" cy="12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943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754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754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754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754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754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754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754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754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13" name="Google Shape;813;g3b5455ef060_0_2207"/>
          <p:cNvSpPr txBox="1">
            <a:spLocks noGrp="1"/>
          </p:cNvSpPr>
          <p:nvPr>
            <p:ph type="subTitle" idx="1"/>
          </p:nvPr>
        </p:nvSpPr>
        <p:spPr>
          <a:xfrm>
            <a:off x="354000" y="20607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15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37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37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37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37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37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37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37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37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14" name="Google Shape;814;g3b5455ef060_0_2207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815" name="Google Shape;815;g3b5455ef060_0_220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6601" y="5917869"/>
            <a:ext cx="1595935" cy="4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Google Shape;816;g3b5455ef060_0_2207"/>
          <p:cNvSpPr txBox="1">
            <a:spLocks noGrp="1"/>
          </p:cNvSpPr>
          <p:nvPr>
            <p:ph type="body" idx="2"/>
          </p:nvPr>
        </p:nvSpPr>
        <p:spPr>
          <a:xfrm>
            <a:off x="6773001" y="980133"/>
            <a:ext cx="45236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17456" lvl="0" indent="-373719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811"/>
            </a:lvl1pPr>
            <a:lvl2pPr marL="1034912" lvl="1" indent="-373719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811"/>
            </a:lvl2pPr>
            <a:lvl3pPr marL="1552367" lvl="2" indent="-373719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811"/>
            </a:lvl3pPr>
            <a:lvl4pPr marL="2069823" lvl="3" indent="-373719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811"/>
            </a:lvl4pPr>
            <a:lvl5pPr marL="2587279" lvl="4" indent="-373719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811"/>
            </a:lvl5pPr>
            <a:lvl6pPr marL="3104735" lvl="5" indent="-373719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811"/>
            </a:lvl6pPr>
            <a:lvl7pPr marL="3622190" lvl="6" indent="-373719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811"/>
            </a:lvl7pPr>
            <a:lvl8pPr marL="4139646" lvl="7" indent="-373719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811"/>
            </a:lvl8pPr>
            <a:lvl9pPr marL="4657102" lvl="8" indent="-373719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8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249437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option 9" preserve="1">
  <p:cSld name="layout option 9"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3b5455ef060_0_2214"/>
          <p:cNvSpPr txBox="1">
            <a:spLocks noGrp="1"/>
          </p:cNvSpPr>
          <p:nvPr>
            <p:ph type="body" idx="1"/>
          </p:nvPr>
        </p:nvSpPr>
        <p:spPr>
          <a:xfrm>
            <a:off x="415600" y="5783734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517456" lvl="0" indent="-25872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19" name="Google Shape;819;g3b5455ef060_0_2214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820" name="Google Shape;820;g3b5455ef060_0_22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21" name="Google Shape;821;g3b5455ef060_0_2214"/>
          <p:cNvSpPr txBox="1">
            <a:spLocks noGrp="1"/>
          </p:cNvSpPr>
          <p:nvPr>
            <p:ph type="body" idx="2"/>
          </p:nvPr>
        </p:nvSpPr>
        <p:spPr>
          <a:xfrm>
            <a:off x="415600" y="2407501"/>
            <a:ext cx="11360800" cy="35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17456" lvl="0" indent="-3880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34912" lvl="1" indent="-3593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552367" lvl="2" indent="-3593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069823" lvl="3" indent="-35934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587279" lvl="4" indent="-3593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104735" lvl="5" indent="-3593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622190" lvl="6" indent="-35934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139646" lvl="7" indent="-3593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657102" lvl="8" indent="-3593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2" name="Google Shape;822;g3b5455ef060_0_2214"/>
          <p:cNvSpPr txBox="1">
            <a:spLocks noGrp="1"/>
          </p:cNvSpPr>
          <p:nvPr>
            <p:ph type="title" idx="3"/>
          </p:nvPr>
        </p:nvSpPr>
        <p:spPr>
          <a:xfrm>
            <a:off x="415600" y="13569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829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 sz="2829"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 sz="2829"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 sz="2829"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 sz="2829"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 sz="2829"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 sz="2829"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 sz="2829"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 sz="2829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2305802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ct option page" preserve="1">
  <p:cSld name="fact option page"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3b5455ef060_0_2220"/>
          <p:cNvSpPr txBox="1">
            <a:spLocks noGrp="1"/>
          </p:cNvSpPr>
          <p:nvPr>
            <p:ph type="title" hasCustomPrompt="1"/>
          </p:nvPr>
        </p:nvSpPr>
        <p:spPr>
          <a:xfrm>
            <a:off x="415600" y="364467"/>
            <a:ext cx="11360800" cy="19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500"/>
              <a:buNone/>
              <a:defRPr sz="962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582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582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582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582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582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582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582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582"/>
            </a:lvl9pPr>
          </a:lstStyle>
          <a:p>
            <a:r>
              <a:t>xx%</a:t>
            </a:r>
          </a:p>
        </p:txBody>
      </p:sp>
      <p:sp>
        <p:nvSpPr>
          <p:cNvPr id="825" name="Google Shape;825;g3b5455ef060_0_2220"/>
          <p:cNvSpPr txBox="1">
            <a:spLocks noGrp="1"/>
          </p:cNvSpPr>
          <p:nvPr>
            <p:ph type="body" idx="1"/>
          </p:nvPr>
        </p:nvSpPr>
        <p:spPr>
          <a:xfrm>
            <a:off x="415600" y="2422234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17456" lvl="0" indent="-388092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34912" lvl="1" indent="-3593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552367" lvl="2" indent="-3593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069823" lvl="3" indent="-3593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587279" lvl="4" indent="-3593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104735" lvl="5" indent="-3593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622190" lvl="6" indent="-3593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139646" lvl="7" indent="-3593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657102" lvl="8" indent="-3593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6" name="Google Shape;826;g3b5455ef060_0_2220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827" name="Google Shape;827;g3b5455ef060_0_22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6601" y="5917869"/>
            <a:ext cx="1595935" cy="496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832537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page" type="blank" preserve="1">
  <p:cSld name="end page">
    <p:bg>
      <p:bgPr>
        <a:solidFill>
          <a:schemeClr val="lt2"/>
        </a:solidFill>
        <a:effectLst/>
      </p:bgPr>
    </p:bg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3b5455ef060_0_2225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830" name="Google Shape;830;g3b5455ef060_0_22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47533" y="-3526399"/>
            <a:ext cx="9885062" cy="13278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Google Shape;831;g3b5455ef060_0_2225" descr="Logo-Purpl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735" y="1776033"/>
            <a:ext cx="4113599" cy="1280767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g3b5455ef060_0_2225"/>
          <p:cNvSpPr txBox="1"/>
          <p:nvPr/>
        </p:nvSpPr>
        <p:spPr>
          <a:xfrm>
            <a:off x="1266810" y="3419047"/>
            <a:ext cx="6762000" cy="532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791" tIns="38791" rIns="38791" bIns="38791" anchor="b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82" b="1">
                <a:solidFill>
                  <a:srgbClr val="21174F"/>
                </a:solidFill>
                <a:latin typeface="Avenir"/>
                <a:ea typeface="Avenir"/>
                <a:cs typeface="Avenir"/>
                <a:sym typeface="Avenir"/>
              </a:rPr>
              <a:t>Thank You</a:t>
            </a:r>
            <a:endParaRPr sz="3282" b="1">
              <a:solidFill>
                <a:srgbClr val="21174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33" name="Google Shape;833;g3b5455ef060_0_2225"/>
          <p:cNvSpPr txBox="1"/>
          <p:nvPr/>
        </p:nvSpPr>
        <p:spPr>
          <a:xfrm>
            <a:off x="1266800" y="4219052"/>
            <a:ext cx="4263600" cy="1010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469" tIns="103469" rIns="103469" bIns="103469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038">
                <a:solidFill>
                  <a:srgbClr val="21174F"/>
                </a:solidFill>
                <a:latin typeface="Avenir"/>
                <a:ea typeface="Avenir"/>
                <a:cs typeface="Avenir"/>
                <a:sym typeface="Avenir"/>
              </a:rPr>
              <a:t>Email address</a:t>
            </a:r>
            <a:endParaRPr sz="2038">
              <a:solidFill>
                <a:srgbClr val="21174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585" b="0" i="0" u="none" strike="noStrike" cap="none">
              <a:solidFill>
                <a:srgbClr val="21174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585" b="0" i="0" u="none" strike="noStrike" cap="none">
                <a:solidFill>
                  <a:srgbClr val="21174F"/>
                </a:solidFill>
                <a:latin typeface="Avenir"/>
                <a:ea typeface="Avenir"/>
                <a:cs typeface="Avenir"/>
                <a:sym typeface="Avenir"/>
              </a:rPr>
              <a:t>www.zaptic.com</a:t>
            </a:r>
            <a:endParaRPr sz="1585" b="0" i="0" u="none" strike="noStrike" cap="none">
              <a:solidFill>
                <a:srgbClr val="21174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157298504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_4" preserve="1">
  <p:cSld name="SECTION_HEADER_4"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3b5455ef060_0_2231"/>
          <p:cNvSpPr txBox="1">
            <a:spLocks noGrp="1"/>
          </p:cNvSpPr>
          <p:nvPr>
            <p:ph type="title"/>
          </p:nvPr>
        </p:nvSpPr>
        <p:spPr>
          <a:xfrm>
            <a:off x="415600" y="2867801"/>
            <a:ext cx="11360800" cy="11224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74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74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74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74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74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74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74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74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74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36" name="Google Shape;836;g3b5455ef060_0_2231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63534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46BA51-DEAD-422D-9DD9-0DD62AAE1C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699"/>
          <a:stretch/>
        </p:blipFill>
        <p:spPr>
          <a:xfrm rot="21080468">
            <a:off x="-164848" y="-162784"/>
            <a:ext cx="12949710" cy="11579609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C390C92-A648-4403-8743-1FD67F2751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80852" y="1447800"/>
            <a:ext cx="3525376" cy="3962400"/>
          </a:xfrm>
          <a:custGeom>
            <a:avLst/>
            <a:gdLst>
              <a:gd name="connsiteX0" fmla="*/ 1762931 w 3525376"/>
              <a:gd name="connsiteY0" fmla="*/ 0 h 3962400"/>
              <a:gd name="connsiteX1" fmla="*/ 1796436 w 3525376"/>
              <a:gd name="connsiteY1" fmla="*/ 1728 h 3962400"/>
              <a:gd name="connsiteX2" fmla="*/ 1830914 w 3525376"/>
              <a:gd name="connsiteY2" fmla="*/ 7161 h 3962400"/>
              <a:gd name="connsiteX3" fmla="*/ 1866361 w 3525376"/>
              <a:gd name="connsiteY3" fmla="*/ 15802 h 3962400"/>
              <a:gd name="connsiteX4" fmla="*/ 1903023 w 3525376"/>
              <a:gd name="connsiteY4" fmla="*/ 28147 h 3962400"/>
              <a:gd name="connsiteX5" fmla="*/ 1941871 w 3525376"/>
              <a:gd name="connsiteY5" fmla="*/ 44197 h 3962400"/>
              <a:gd name="connsiteX6" fmla="*/ 1983145 w 3525376"/>
              <a:gd name="connsiteY6" fmla="*/ 63455 h 3962400"/>
              <a:gd name="connsiteX7" fmla="*/ 2027334 w 3525376"/>
              <a:gd name="connsiteY7" fmla="*/ 86419 h 3962400"/>
              <a:gd name="connsiteX8" fmla="*/ 2074922 w 3525376"/>
              <a:gd name="connsiteY8" fmla="*/ 112590 h 3962400"/>
              <a:gd name="connsiteX9" fmla="*/ 2126394 w 3525376"/>
              <a:gd name="connsiteY9" fmla="*/ 142714 h 3962400"/>
              <a:gd name="connsiteX10" fmla="*/ 2182480 w 3525376"/>
              <a:gd name="connsiteY10" fmla="*/ 176047 h 3962400"/>
              <a:gd name="connsiteX11" fmla="*/ 2243422 w 3525376"/>
              <a:gd name="connsiteY11" fmla="*/ 213329 h 3962400"/>
              <a:gd name="connsiteX12" fmla="*/ 2309946 w 3525376"/>
              <a:gd name="connsiteY12" fmla="*/ 253577 h 3962400"/>
              <a:gd name="connsiteX13" fmla="*/ 2382300 w 3525376"/>
              <a:gd name="connsiteY13" fmla="*/ 297772 h 3962400"/>
              <a:gd name="connsiteX14" fmla="*/ 2460964 w 3525376"/>
              <a:gd name="connsiteY14" fmla="*/ 345179 h 3962400"/>
              <a:gd name="connsiteX15" fmla="*/ 2546671 w 3525376"/>
              <a:gd name="connsiteY15" fmla="*/ 396537 h 3962400"/>
              <a:gd name="connsiteX16" fmla="*/ 2639904 w 3525376"/>
              <a:gd name="connsiteY16" fmla="*/ 450856 h 3962400"/>
              <a:gd name="connsiteX17" fmla="*/ 2733138 w 3525376"/>
              <a:gd name="connsiteY17" fmla="*/ 504930 h 3962400"/>
              <a:gd name="connsiteX18" fmla="*/ 2820058 w 3525376"/>
              <a:gd name="connsiteY18" fmla="*/ 554065 h 3962400"/>
              <a:gd name="connsiteX19" fmla="*/ 2900180 w 3525376"/>
              <a:gd name="connsiteY19" fmla="*/ 599002 h 3962400"/>
              <a:gd name="connsiteX20" fmla="*/ 2974475 w 3525376"/>
              <a:gd name="connsiteY20" fmla="*/ 640236 h 3962400"/>
              <a:gd name="connsiteX21" fmla="*/ 3042215 w 3525376"/>
              <a:gd name="connsiteY21" fmla="*/ 677767 h 3962400"/>
              <a:gd name="connsiteX22" fmla="*/ 3104613 w 3525376"/>
              <a:gd name="connsiteY22" fmla="*/ 712581 h 3962400"/>
              <a:gd name="connsiteX23" fmla="*/ 3161427 w 3525376"/>
              <a:gd name="connsiteY23" fmla="*/ 744678 h 3962400"/>
              <a:gd name="connsiteX24" fmla="*/ 3212900 w 3525376"/>
              <a:gd name="connsiteY24" fmla="*/ 774555 h 3962400"/>
              <a:gd name="connsiteX25" fmla="*/ 3259516 w 3525376"/>
              <a:gd name="connsiteY25" fmla="*/ 803196 h 3962400"/>
              <a:gd name="connsiteX26" fmla="*/ 3301520 w 3525376"/>
              <a:gd name="connsiteY26" fmla="*/ 830109 h 3962400"/>
              <a:gd name="connsiteX27" fmla="*/ 3338424 w 3525376"/>
              <a:gd name="connsiteY27" fmla="*/ 856282 h 3962400"/>
              <a:gd name="connsiteX28" fmla="*/ 3371687 w 3525376"/>
              <a:gd name="connsiteY28" fmla="*/ 882454 h 3962400"/>
              <a:gd name="connsiteX29" fmla="*/ 3400822 w 3525376"/>
              <a:gd name="connsiteY29" fmla="*/ 908132 h 3962400"/>
              <a:gd name="connsiteX30" fmla="*/ 3425831 w 3525376"/>
              <a:gd name="connsiteY30" fmla="*/ 934552 h 3962400"/>
              <a:gd name="connsiteX31" fmla="*/ 3447682 w 3525376"/>
              <a:gd name="connsiteY31" fmla="*/ 961959 h 3962400"/>
              <a:gd name="connsiteX32" fmla="*/ 3466134 w 3525376"/>
              <a:gd name="connsiteY32" fmla="*/ 990600 h 3962400"/>
              <a:gd name="connsiteX33" fmla="*/ 3481430 w 3525376"/>
              <a:gd name="connsiteY33" fmla="*/ 1020970 h 3962400"/>
              <a:gd name="connsiteX34" fmla="*/ 3494056 w 3525376"/>
              <a:gd name="connsiteY34" fmla="*/ 1053563 h 3962400"/>
              <a:gd name="connsiteX35" fmla="*/ 3504253 w 3525376"/>
              <a:gd name="connsiteY35" fmla="*/ 1088871 h 3962400"/>
              <a:gd name="connsiteX36" fmla="*/ 3511780 w 3525376"/>
              <a:gd name="connsiteY36" fmla="*/ 1127141 h 3962400"/>
              <a:gd name="connsiteX37" fmla="*/ 3517849 w 3525376"/>
              <a:gd name="connsiteY37" fmla="*/ 1168869 h 3962400"/>
              <a:gd name="connsiteX38" fmla="*/ 3521733 w 3525376"/>
              <a:gd name="connsiteY38" fmla="*/ 1214547 h 3962400"/>
              <a:gd name="connsiteX39" fmla="*/ 3524162 w 3525376"/>
              <a:gd name="connsiteY39" fmla="*/ 1264422 h 3962400"/>
              <a:gd name="connsiteX40" fmla="*/ 3525133 w 3525376"/>
              <a:gd name="connsiteY40" fmla="*/ 1319236 h 3962400"/>
              <a:gd name="connsiteX41" fmla="*/ 3525376 w 3525376"/>
              <a:gd name="connsiteY41" fmla="*/ 1379482 h 3962400"/>
              <a:gd name="connsiteX42" fmla="*/ 3524648 w 3525376"/>
              <a:gd name="connsiteY42" fmla="*/ 1445161 h 3962400"/>
              <a:gd name="connsiteX43" fmla="*/ 3523191 w 3525376"/>
              <a:gd name="connsiteY43" fmla="*/ 1516517 h 3962400"/>
              <a:gd name="connsiteX44" fmla="*/ 3521733 w 3525376"/>
              <a:gd name="connsiteY44" fmla="*/ 1594787 h 3962400"/>
              <a:gd name="connsiteX45" fmla="*/ 3520034 w 3525376"/>
              <a:gd name="connsiteY45" fmla="*/ 1679971 h 3962400"/>
              <a:gd name="connsiteX46" fmla="*/ 3518577 w 3525376"/>
              <a:gd name="connsiteY46" fmla="*/ 1772315 h 3962400"/>
              <a:gd name="connsiteX47" fmla="*/ 3517364 w 3525376"/>
              <a:gd name="connsiteY47" fmla="*/ 1872807 h 3962400"/>
              <a:gd name="connsiteX48" fmla="*/ 3516878 w 3525376"/>
              <a:gd name="connsiteY48" fmla="*/ 1981201 h 3962400"/>
              <a:gd name="connsiteX49" fmla="*/ 3517364 w 3525376"/>
              <a:gd name="connsiteY49" fmla="*/ 2089593 h 3962400"/>
              <a:gd name="connsiteX50" fmla="*/ 3518577 w 3525376"/>
              <a:gd name="connsiteY50" fmla="*/ 2190086 h 3962400"/>
              <a:gd name="connsiteX51" fmla="*/ 3520034 w 3525376"/>
              <a:gd name="connsiteY51" fmla="*/ 2282430 h 3962400"/>
              <a:gd name="connsiteX52" fmla="*/ 3521733 w 3525376"/>
              <a:gd name="connsiteY52" fmla="*/ 2367613 h 3962400"/>
              <a:gd name="connsiteX53" fmla="*/ 3523191 w 3525376"/>
              <a:gd name="connsiteY53" fmla="*/ 2445883 h 3962400"/>
              <a:gd name="connsiteX54" fmla="*/ 3524648 w 3525376"/>
              <a:gd name="connsiteY54" fmla="*/ 2517241 h 3962400"/>
              <a:gd name="connsiteX55" fmla="*/ 3525376 w 3525376"/>
              <a:gd name="connsiteY55" fmla="*/ 2582918 h 3962400"/>
              <a:gd name="connsiteX56" fmla="*/ 3525133 w 3525376"/>
              <a:gd name="connsiteY56" fmla="*/ 2643164 h 3962400"/>
              <a:gd name="connsiteX57" fmla="*/ 3524162 w 3525376"/>
              <a:gd name="connsiteY57" fmla="*/ 2697978 h 3962400"/>
              <a:gd name="connsiteX58" fmla="*/ 3521733 w 3525376"/>
              <a:gd name="connsiteY58" fmla="*/ 2747853 h 3962400"/>
              <a:gd name="connsiteX59" fmla="*/ 3517849 w 3525376"/>
              <a:gd name="connsiteY59" fmla="*/ 2793532 h 3962400"/>
              <a:gd name="connsiteX60" fmla="*/ 3512022 w 3525376"/>
              <a:gd name="connsiteY60" fmla="*/ 2835259 h 3962400"/>
              <a:gd name="connsiteX61" fmla="*/ 3504253 w 3525376"/>
              <a:gd name="connsiteY61" fmla="*/ 2873531 h 3962400"/>
              <a:gd name="connsiteX62" fmla="*/ 3494056 w 3525376"/>
              <a:gd name="connsiteY62" fmla="*/ 2908839 h 3962400"/>
              <a:gd name="connsiteX63" fmla="*/ 3481430 w 3525376"/>
              <a:gd name="connsiteY63" fmla="*/ 2941430 h 3962400"/>
              <a:gd name="connsiteX64" fmla="*/ 3466134 w 3525376"/>
              <a:gd name="connsiteY64" fmla="*/ 2971800 h 3962400"/>
              <a:gd name="connsiteX65" fmla="*/ 3447682 w 3525376"/>
              <a:gd name="connsiteY65" fmla="*/ 3000442 h 3962400"/>
              <a:gd name="connsiteX66" fmla="*/ 3425831 w 3525376"/>
              <a:gd name="connsiteY66" fmla="*/ 3027849 h 3962400"/>
              <a:gd name="connsiteX67" fmla="*/ 3400822 w 3525376"/>
              <a:gd name="connsiteY67" fmla="*/ 3054268 h 3962400"/>
              <a:gd name="connsiteX68" fmla="*/ 3371687 w 3525376"/>
              <a:gd name="connsiteY68" fmla="*/ 3079947 h 3962400"/>
              <a:gd name="connsiteX69" fmla="*/ 3338667 w 3525376"/>
              <a:gd name="connsiteY69" fmla="*/ 3106118 h 3962400"/>
              <a:gd name="connsiteX70" fmla="*/ 3301520 w 3525376"/>
              <a:gd name="connsiteY70" fmla="*/ 3132291 h 3962400"/>
              <a:gd name="connsiteX71" fmla="*/ 3259516 w 3525376"/>
              <a:gd name="connsiteY71" fmla="*/ 3159451 h 3962400"/>
              <a:gd name="connsiteX72" fmla="*/ 3213142 w 3525376"/>
              <a:gd name="connsiteY72" fmla="*/ 3187846 h 3962400"/>
              <a:gd name="connsiteX73" fmla="*/ 3161427 w 3525376"/>
              <a:gd name="connsiteY73" fmla="*/ 3217722 h 3962400"/>
              <a:gd name="connsiteX74" fmla="*/ 3104613 w 3525376"/>
              <a:gd name="connsiteY74" fmla="*/ 3249820 h 3962400"/>
              <a:gd name="connsiteX75" fmla="*/ 3042215 w 3525376"/>
              <a:gd name="connsiteY75" fmla="*/ 3284635 h 3962400"/>
              <a:gd name="connsiteX76" fmla="*/ 2974475 w 3525376"/>
              <a:gd name="connsiteY76" fmla="*/ 3322411 h 3962400"/>
              <a:gd name="connsiteX77" fmla="*/ 2900180 w 3525376"/>
              <a:gd name="connsiteY77" fmla="*/ 3363645 h 3962400"/>
              <a:gd name="connsiteX78" fmla="*/ 2820058 w 3525376"/>
              <a:gd name="connsiteY78" fmla="*/ 3408336 h 3962400"/>
              <a:gd name="connsiteX79" fmla="*/ 2733138 w 3525376"/>
              <a:gd name="connsiteY79" fmla="*/ 3457471 h 3962400"/>
              <a:gd name="connsiteX80" fmla="*/ 2639904 w 3525376"/>
              <a:gd name="connsiteY80" fmla="*/ 3511544 h 3962400"/>
              <a:gd name="connsiteX81" fmla="*/ 2546671 w 3525376"/>
              <a:gd name="connsiteY81" fmla="*/ 3565864 h 3962400"/>
              <a:gd name="connsiteX82" fmla="*/ 2460964 w 3525376"/>
              <a:gd name="connsiteY82" fmla="*/ 3617221 h 3962400"/>
              <a:gd name="connsiteX83" fmla="*/ 2382300 w 3525376"/>
              <a:gd name="connsiteY83" fmla="*/ 3664628 h 3962400"/>
              <a:gd name="connsiteX84" fmla="*/ 2309946 w 3525376"/>
              <a:gd name="connsiteY84" fmla="*/ 3708825 h 3962400"/>
              <a:gd name="connsiteX85" fmla="*/ 2243422 w 3525376"/>
              <a:gd name="connsiteY85" fmla="*/ 3749071 h 3962400"/>
              <a:gd name="connsiteX86" fmla="*/ 2182480 w 3525376"/>
              <a:gd name="connsiteY86" fmla="*/ 3786355 h 3962400"/>
              <a:gd name="connsiteX87" fmla="*/ 2126394 w 3525376"/>
              <a:gd name="connsiteY87" fmla="*/ 3819687 h 3962400"/>
              <a:gd name="connsiteX88" fmla="*/ 2074922 w 3525376"/>
              <a:gd name="connsiteY88" fmla="*/ 3849810 h 3962400"/>
              <a:gd name="connsiteX89" fmla="*/ 2027334 w 3525376"/>
              <a:gd name="connsiteY89" fmla="*/ 3875982 h 3962400"/>
              <a:gd name="connsiteX90" fmla="*/ 1983145 w 3525376"/>
              <a:gd name="connsiteY90" fmla="*/ 3898945 h 3962400"/>
              <a:gd name="connsiteX91" fmla="*/ 1941871 w 3525376"/>
              <a:gd name="connsiteY91" fmla="*/ 3918203 h 3962400"/>
              <a:gd name="connsiteX92" fmla="*/ 1903023 w 3525376"/>
              <a:gd name="connsiteY92" fmla="*/ 3934253 h 3962400"/>
              <a:gd name="connsiteX93" fmla="*/ 1866361 w 3525376"/>
              <a:gd name="connsiteY93" fmla="*/ 3946598 h 3962400"/>
              <a:gd name="connsiteX94" fmla="*/ 1830914 w 3525376"/>
              <a:gd name="connsiteY94" fmla="*/ 3955240 h 3962400"/>
              <a:gd name="connsiteX95" fmla="*/ 1796436 w 3525376"/>
              <a:gd name="connsiteY95" fmla="*/ 3960672 h 3962400"/>
              <a:gd name="connsiteX96" fmla="*/ 1762931 w 3525376"/>
              <a:gd name="connsiteY96" fmla="*/ 3962400 h 3962400"/>
              <a:gd name="connsiteX97" fmla="*/ 1728939 w 3525376"/>
              <a:gd name="connsiteY97" fmla="*/ 3960672 h 3962400"/>
              <a:gd name="connsiteX98" fmla="*/ 1694462 w 3525376"/>
              <a:gd name="connsiteY98" fmla="*/ 3955240 h 3962400"/>
              <a:gd name="connsiteX99" fmla="*/ 1659015 w 3525376"/>
              <a:gd name="connsiteY99" fmla="*/ 3946598 h 3962400"/>
              <a:gd name="connsiteX100" fmla="*/ 1622352 w 3525376"/>
              <a:gd name="connsiteY100" fmla="*/ 3934253 h 3962400"/>
              <a:gd name="connsiteX101" fmla="*/ 1583506 w 3525376"/>
              <a:gd name="connsiteY101" fmla="*/ 3918203 h 3962400"/>
              <a:gd name="connsiteX102" fmla="*/ 1542231 w 3525376"/>
              <a:gd name="connsiteY102" fmla="*/ 3898945 h 3962400"/>
              <a:gd name="connsiteX103" fmla="*/ 1498042 w 3525376"/>
              <a:gd name="connsiteY103" fmla="*/ 3875982 h 3962400"/>
              <a:gd name="connsiteX104" fmla="*/ 1450454 w 3525376"/>
              <a:gd name="connsiteY104" fmla="*/ 3849810 h 3962400"/>
              <a:gd name="connsiteX105" fmla="*/ 1398981 w 3525376"/>
              <a:gd name="connsiteY105" fmla="*/ 3819687 h 3962400"/>
              <a:gd name="connsiteX106" fmla="*/ 1342896 w 3525376"/>
              <a:gd name="connsiteY106" fmla="*/ 3786355 h 3962400"/>
              <a:gd name="connsiteX107" fmla="*/ 1281956 w 3525376"/>
              <a:gd name="connsiteY107" fmla="*/ 3749071 h 3962400"/>
              <a:gd name="connsiteX108" fmla="*/ 1215429 w 3525376"/>
              <a:gd name="connsiteY108" fmla="*/ 3708825 h 3962400"/>
              <a:gd name="connsiteX109" fmla="*/ 1143076 w 3525376"/>
              <a:gd name="connsiteY109" fmla="*/ 3664628 h 3962400"/>
              <a:gd name="connsiteX110" fmla="*/ 1064411 w 3525376"/>
              <a:gd name="connsiteY110" fmla="*/ 3617221 h 3962400"/>
              <a:gd name="connsiteX111" fmla="*/ 978705 w 3525376"/>
              <a:gd name="connsiteY111" fmla="*/ 3565864 h 3962400"/>
              <a:gd name="connsiteX112" fmla="*/ 885472 w 3525376"/>
              <a:gd name="connsiteY112" fmla="*/ 3511544 h 3962400"/>
              <a:gd name="connsiteX113" fmla="*/ 792239 w 3525376"/>
              <a:gd name="connsiteY113" fmla="*/ 3457471 h 3962400"/>
              <a:gd name="connsiteX114" fmla="*/ 705318 w 3525376"/>
              <a:gd name="connsiteY114" fmla="*/ 3408336 h 3962400"/>
              <a:gd name="connsiteX115" fmla="*/ 625196 w 3525376"/>
              <a:gd name="connsiteY115" fmla="*/ 3363398 h 3962400"/>
              <a:gd name="connsiteX116" fmla="*/ 550901 w 3525376"/>
              <a:gd name="connsiteY116" fmla="*/ 3322165 h 3962400"/>
              <a:gd name="connsiteX117" fmla="*/ 483161 w 3525376"/>
              <a:gd name="connsiteY117" fmla="*/ 3284635 h 3962400"/>
              <a:gd name="connsiteX118" fmla="*/ 420763 w 3525376"/>
              <a:gd name="connsiteY118" fmla="*/ 3249820 h 3962400"/>
              <a:gd name="connsiteX119" fmla="*/ 363949 w 3525376"/>
              <a:gd name="connsiteY119" fmla="*/ 3217722 h 3962400"/>
              <a:gd name="connsiteX120" fmla="*/ 312476 w 3525376"/>
              <a:gd name="connsiteY120" fmla="*/ 3187846 h 3962400"/>
              <a:gd name="connsiteX121" fmla="*/ 265860 w 3525376"/>
              <a:gd name="connsiteY121" fmla="*/ 3159204 h 3962400"/>
              <a:gd name="connsiteX122" fmla="*/ 223857 w 3525376"/>
              <a:gd name="connsiteY122" fmla="*/ 3132291 h 3962400"/>
              <a:gd name="connsiteX123" fmla="*/ 186952 w 3525376"/>
              <a:gd name="connsiteY123" fmla="*/ 3106118 h 3962400"/>
              <a:gd name="connsiteX124" fmla="*/ 153689 w 3525376"/>
              <a:gd name="connsiteY124" fmla="*/ 3079947 h 3962400"/>
              <a:gd name="connsiteX125" fmla="*/ 124554 w 3525376"/>
              <a:gd name="connsiteY125" fmla="*/ 3054268 h 3962400"/>
              <a:gd name="connsiteX126" fmla="*/ 99546 w 3525376"/>
              <a:gd name="connsiteY126" fmla="*/ 3027849 h 3962400"/>
              <a:gd name="connsiteX127" fmla="*/ 77695 w 3525376"/>
              <a:gd name="connsiteY127" fmla="*/ 3000442 h 3962400"/>
              <a:gd name="connsiteX128" fmla="*/ 59242 w 3525376"/>
              <a:gd name="connsiteY128" fmla="*/ 2971800 h 3962400"/>
              <a:gd name="connsiteX129" fmla="*/ 43946 w 3525376"/>
              <a:gd name="connsiteY129" fmla="*/ 2941430 h 3962400"/>
              <a:gd name="connsiteX130" fmla="*/ 31321 w 3525376"/>
              <a:gd name="connsiteY130" fmla="*/ 2908839 h 3962400"/>
              <a:gd name="connsiteX131" fmla="*/ 21123 w 3525376"/>
              <a:gd name="connsiteY131" fmla="*/ 2873531 h 3962400"/>
              <a:gd name="connsiteX132" fmla="*/ 13596 w 3525376"/>
              <a:gd name="connsiteY132" fmla="*/ 2835259 h 3962400"/>
              <a:gd name="connsiteX133" fmla="*/ 7527 w 3525376"/>
              <a:gd name="connsiteY133" fmla="*/ 2793532 h 3962400"/>
              <a:gd name="connsiteX134" fmla="*/ 3642 w 3525376"/>
              <a:gd name="connsiteY134" fmla="*/ 2747853 h 3962400"/>
              <a:gd name="connsiteX135" fmla="*/ 1214 w 3525376"/>
              <a:gd name="connsiteY135" fmla="*/ 2697978 h 3962400"/>
              <a:gd name="connsiteX136" fmla="*/ 243 w 3525376"/>
              <a:gd name="connsiteY136" fmla="*/ 2643164 h 3962400"/>
              <a:gd name="connsiteX137" fmla="*/ 0 w 3525376"/>
              <a:gd name="connsiteY137" fmla="*/ 2582918 h 3962400"/>
              <a:gd name="connsiteX138" fmla="*/ 728 w 3525376"/>
              <a:gd name="connsiteY138" fmla="*/ 2517241 h 3962400"/>
              <a:gd name="connsiteX139" fmla="*/ 2186 w 3525376"/>
              <a:gd name="connsiteY139" fmla="*/ 2445883 h 3962400"/>
              <a:gd name="connsiteX140" fmla="*/ 3642 w 3525376"/>
              <a:gd name="connsiteY140" fmla="*/ 2367613 h 3962400"/>
              <a:gd name="connsiteX141" fmla="*/ 5342 w 3525376"/>
              <a:gd name="connsiteY141" fmla="*/ 2282430 h 3962400"/>
              <a:gd name="connsiteX142" fmla="*/ 6799 w 3525376"/>
              <a:gd name="connsiteY142" fmla="*/ 2190086 h 3962400"/>
              <a:gd name="connsiteX143" fmla="*/ 8012 w 3525376"/>
              <a:gd name="connsiteY143" fmla="*/ 2089593 h 3962400"/>
              <a:gd name="connsiteX144" fmla="*/ 8498 w 3525376"/>
              <a:gd name="connsiteY144" fmla="*/ 1981201 h 3962400"/>
              <a:gd name="connsiteX145" fmla="*/ 8012 w 3525376"/>
              <a:gd name="connsiteY145" fmla="*/ 1872807 h 3962400"/>
              <a:gd name="connsiteX146" fmla="*/ 6799 w 3525376"/>
              <a:gd name="connsiteY146" fmla="*/ 1772315 h 3962400"/>
              <a:gd name="connsiteX147" fmla="*/ 5342 w 3525376"/>
              <a:gd name="connsiteY147" fmla="*/ 1679971 h 3962400"/>
              <a:gd name="connsiteX148" fmla="*/ 3642 w 3525376"/>
              <a:gd name="connsiteY148" fmla="*/ 1594787 h 3962400"/>
              <a:gd name="connsiteX149" fmla="*/ 2186 w 3525376"/>
              <a:gd name="connsiteY149" fmla="*/ 1516517 h 3962400"/>
              <a:gd name="connsiteX150" fmla="*/ 728 w 3525376"/>
              <a:gd name="connsiteY150" fmla="*/ 1445161 h 3962400"/>
              <a:gd name="connsiteX151" fmla="*/ 0 w 3525376"/>
              <a:gd name="connsiteY151" fmla="*/ 1379482 h 3962400"/>
              <a:gd name="connsiteX152" fmla="*/ 243 w 3525376"/>
              <a:gd name="connsiteY152" fmla="*/ 1319236 h 3962400"/>
              <a:gd name="connsiteX153" fmla="*/ 1214 w 3525376"/>
              <a:gd name="connsiteY153" fmla="*/ 1264422 h 3962400"/>
              <a:gd name="connsiteX154" fmla="*/ 3642 w 3525376"/>
              <a:gd name="connsiteY154" fmla="*/ 1214547 h 3962400"/>
              <a:gd name="connsiteX155" fmla="*/ 7527 w 3525376"/>
              <a:gd name="connsiteY155" fmla="*/ 1168869 h 3962400"/>
              <a:gd name="connsiteX156" fmla="*/ 13354 w 3525376"/>
              <a:gd name="connsiteY156" fmla="*/ 1127141 h 3962400"/>
              <a:gd name="connsiteX157" fmla="*/ 21123 w 3525376"/>
              <a:gd name="connsiteY157" fmla="*/ 1088871 h 3962400"/>
              <a:gd name="connsiteX158" fmla="*/ 31321 w 3525376"/>
              <a:gd name="connsiteY158" fmla="*/ 1053563 h 3962400"/>
              <a:gd name="connsiteX159" fmla="*/ 43946 w 3525376"/>
              <a:gd name="connsiteY159" fmla="*/ 1020970 h 3962400"/>
              <a:gd name="connsiteX160" fmla="*/ 59242 w 3525376"/>
              <a:gd name="connsiteY160" fmla="*/ 990600 h 3962400"/>
              <a:gd name="connsiteX161" fmla="*/ 77695 w 3525376"/>
              <a:gd name="connsiteY161" fmla="*/ 961959 h 3962400"/>
              <a:gd name="connsiteX162" fmla="*/ 99546 w 3525376"/>
              <a:gd name="connsiteY162" fmla="*/ 934552 h 3962400"/>
              <a:gd name="connsiteX163" fmla="*/ 124554 w 3525376"/>
              <a:gd name="connsiteY163" fmla="*/ 908132 h 3962400"/>
              <a:gd name="connsiteX164" fmla="*/ 153689 w 3525376"/>
              <a:gd name="connsiteY164" fmla="*/ 882454 h 3962400"/>
              <a:gd name="connsiteX165" fmla="*/ 186709 w 3525376"/>
              <a:gd name="connsiteY165" fmla="*/ 856282 h 3962400"/>
              <a:gd name="connsiteX166" fmla="*/ 223857 w 3525376"/>
              <a:gd name="connsiteY166" fmla="*/ 830109 h 3962400"/>
              <a:gd name="connsiteX167" fmla="*/ 265860 w 3525376"/>
              <a:gd name="connsiteY167" fmla="*/ 802950 h 3962400"/>
              <a:gd name="connsiteX168" fmla="*/ 312234 w 3525376"/>
              <a:gd name="connsiteY168" fmla="*/ 774555 h 3962400"/>
              <a:gd name="connsiteX169" fmla="*/ 363949 w 3525376"/>
              <a:gd name="connsiteY169" fmla="*/ 744678 h 3962400"/>
              <a:gd name="connsiteX170" fmla="*/ 420763 w 3525376"/>
              <a:gd name="connsiteY170" fmla="*/ 712581 h 3962400"/>
              <a:gd name="connsiteX171" fmla="*/ 483161 w 3525376"/>
              <a:gd name="connsiteY171" fmla="*/ 677767 h 3962400"/>
              <a:gd name="connsiteX172" fmla="*/ 550901 w 3525376"/>
              <a:gd name="connsiteY172" fmla="*/ 639989 h 3962400"/>
              <a:gd name="connsiteX173" fmla="*/ 625196 w 3525376"/>
              <a:gd name="connsiteY173" fmla="*/ 598756 h 3962400"/>
              <a:gd name="connsiteX174" fmla="*/ 705318 w 3525376"/>
              <a:gd name="connsiteY174" fmla="*/ 554065 h 3962400"/>
              <a:gd name="connsiteX175" fmla="*/ 792239 w 3525376"/>
              <a:gd name="connsiteY175" fmla="*/ 504930 h 3962400"/>
              <a:gd name="connsiteX176" fmla="*/ 885472 w 3525376"/>
              <a:gd name="connsiteY176" fmla="*/ 450856 h 3962400"/>
              <a:gd name="connsiteX177" fmla="*/ 978705 w 3525376"/>
              <a:gd name="connsiteY177" fmla="*/ 396537 h 3962400"/>
              <a:gd name="connsiteX178" fmla="*/ 1064411 w 3525376"/>
              <a:gd name="connsiteY178" fmla="*/ 345179 h 3962400"/>
              <a:gd name="connsiteX179" fmla="*/ 1143076 w 3525376"/>
              <a:gd name="connsiteY179" fmla="*/ 297772 h 3962400"/>
              <a:gd name="connsiteX180" fmla="*/ 1215429 w 3525376"/>
              <a:gd name="connsiteY180" fmla="*/ 253577 h 3962400"/>
              <a:gd name="connsiteX181" fmla="*/ 1281956 w 3525376"/>
              <a:gd name="connsiteY181" fmla="*/ 213329 h 3962400"/>
              <a:gd name="connsiteX182" fmla="*/ 1342896 w 3525376"/>
              <a:gd name="connsiteY182" fmla="*/ 176047 h 3962400"/>
              <a:gd name="connsiteX183" fmla="*/ 1398981 w 3525376"/>
              <a:gd name="connsiteY183" fmla="*/ 142714 h 3962400"/>
              <a:gd name="connsiteX184" fmla="*/ 1450454 w 3525376"/>
              <a:gd name="connsiteY184" fmla="*/ 112590 h 3962400"/>
              <a:gd name="connsiteX185" fmla="*/ 1498042 w 3525376"/>
              <a:gd name="connsiteY185" fmla="*/ 86419 h 3962400"/>
              <a:gd name="connsiteX186" fmla="*/ 1542231 w 3525376"/>
              <a:gd name="connsiteY186" fmla="*/ 63455 h 3962400"/>
              <a:gd name="connsiteX187" fmla="*/ 1583506 w 3525376"/>
              <a:gd name="connsiteY187" fmla="*/ 44197 h 3962400"/>
              <a:gd name="connsiteX188" fmla="*/ 1622352 w 3525376"/>
              <a:gd name="connsiteY188" fmla="*/ 28147 h 3962400"/>
              <a:gd name="connsiteX189" fmla="*/ 1659015 w 3525376"/>
              <a:gd name="connsiteY189" fmla="*/ 15802 h 3962400"/>
              <a:gd name="connsiteX190" fmla="*/ 1694462 w 3525376"/>
              <a:gd name="connsiteY190" fmla="*/ 7161 h 3962400"/>
              <a:gd name="connsiteX191" fmla="*/ 1728939 w 3525376"/>
              <a:gd name="connsiteY191" fmla="*/ 1728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3525376" h="3962400">
                <a:moveTo>
                  <a:pt x="1762931" y="0"/>
                </a:moveTo>
                <a:lnTo>
                  <a:pt x="1796436" y="1728"/>
                </a:lnTo>
                <a:lnTo>
                  <a:pt x="1830914" y="7161"/>
                </a:lnTo>
                <a:lnTo>
                  <a:pt x="1866361" y="15802"/>
                </a:lnTo>
                <a:lnTo>
                  <a:pt x="1903023" y="28147"/>
                </a:lnTo>
                <a:lnTo>
                  <a:pt x="1941871" y="44197"/>
                </a:lnTo>
                <a:lnTo>
                  <a:pt x="1983145" y="63455"/>
                </a:lnTo>
                <a:lnTo>
                  <a:pt x="2027334" y="86419"/>
                </a:lnTo>
                <a:lnTo>
                  <a:pt x="2074922" y="112590"/>
                </a:lnTo>
                <a:lnTo>
                  <a:pt x="2126394" y="142714"/>
                </a:lnTo>
                <a:lnTo>
                  <a:pt x="2182480" y="176047"/>
                </a:lnTo>
                <a:lnTo>
                  <a:pt x="2243422" y="213329"/>
                </a:lnTo>
                <a:lnTo>
                  <a:pt x="2309946" y="253577"/>
                </a:lnTo>
                <a:lnTo>
                  <a:pt x="2382300" y="297772"/>
                </a:lnTo>
                <a:lnTo>
                  <a:pt x="2460964" y="345179"/>
                </a:lnTo>
                <a:lnTo>
                  <a:pt x="2546671" y="396537"/>
                </a:lnTo>
                <a:lnTo>
                  <a:pt x="2639904" y="450856"/>
                </a:lnTo>
                <a:lnTo>
                  <a:pt x="2733138" y="504930"/>
                </a:lnTo>
                <a:lnTo>
                  <a:pt x="2820058" y="554065"/>
                </a:lnTo>
                <a:lnTo>
                  <a:pt x="2900180" y="599002"/>
                </a:lnTo>
                <a:lnTo>
                  <a:pt x="2974475" y="640236"/>
                </a:lnTo>
                <a:lnTo>
                  <a:pt x="3042215" y="677767"/>
                </a:lnTo>
                <a:lnTo>
                  <a:pt x="3104613" y="712581"/>
                </a:lnTo>
                <a:lnTo>
                  <a:pt x="3161427" y="744678"/>
                </a:lnTo>
                <a:lnTo>
                  <a:pt x="3212900" y="774555"/>
                </a:lnTo>
                <a:lnTo>
                  <a:pt x="3259516" y="803196"/>
                </a:lnTo>
                <a:lnTo>
                  <a:pt x="3301520" y="830109"/>
                </a:lnTo>
                <a:lnTo>
                  <a:pt x="3338424" y="856282"/>
                </a:lnTo>
                <a:lnTo>
                  <a:pt x="3371687" y="882454"/>
                </a:lnTo>
                <a:lnTo>
                  <a:pt x="3400822" y="908132"/>
                </a:lnTo>
                <a:lnTo>
                  <a:pt x="3425831" y="934552"/>
                </a:lnTo>
                <a:lnTo>
                  <a:pt x="3447682" y="961959"/>
                </a:lnTo>
                <a:lnTo>
                  <a:pt x="3466134" y="990600"/>
                </a:lnTo>
                <a:lnTo>
                  <a:pt x="3481430" y="1020970"/>
                </a:lnTo>
                <a:lnTo>
                  <a:pt x="3494056" y="1053563"/>
                </a:lnTo>
                <a:lnTo>
                  <a:pt x="3504253" y="1088871"/>
                </a:lnTo>
                <a:lnTo>
                  <a:pt x="3511780" y="1127141"/>
                </a:lnTo>
                <a:lnTo>
                  <a:pt x="3517849" y="1168869"/>
                </a:lnTo>
                <a:lnTo>
                  <a:pt x="3521733" y="1214547"/>
                </a:lnTo>
                <a:lnTo>
                  <a:pt x="3524162" y="1264422"/>
                </a:lnTo>
                <a:lnTo>
                  <a:pt x="3525133" y="1319236"/>
                </a:lnTo>
                <a:lnTo>
                  <a:pt x="3525376" y="1379482"/>
                </a:lnTo>
                <a:lnTo>
                  <a:pt x="3524648" y="1445161"/>
                </a:lnTo>
                <a:lnTo>
                  <a:pt x="3523191" y="1516517"/>
                </a:lnTo>
                <a:lnTo>
                  <a:pt x="3521733" y="1594787"/>
                </a:lnTo>
                <a:lnTo>
                  <a:pt x="3520034" y="1679971"/>
                </a:lnTo>
                <a:lnTo>
                  <a:pt x="3518577" y="1772315"/>
                </a:lnTo>
                <a:lnTo>
                  <a:pt x="3517364" y="1872807"/>
                </a:lnTo>
                <a:lnTo>
                  <a:pt x="3516878" y="1981201"/>
                </a:lnTo>
                <a:lnTo>
                  <a:pt x="3517364" y="2089593"/>
                </a:lnTo>
                <a:lnTo>
                  <a:pt x="3518577" y="2190086"/>
                </a:lnTo>
                <a:lnTo>
                  <a:pt x="3520034" y="2282430"/>
                </a:lnTo>
                <a:lnTo>
                  <a:pt x="3521733" y="2367613"/>
                </a:lnTo>
                <a:lnTo>
                  <a:pt x="3523191" y="2445883"/>
                </a:lnTo>
                <a:lnTo>
                  <a:pt x="3524648" y="2517241"/>
                </a:lnTo>
                <a:lnTo>
                  <a:pt x="3525376" y="2582918"/>
                </a:lnTo>
                <a:lnTo>
                  <a:pt x="3525133" y="2643164"/>
                </a:lnTo>
                <a:lnTo>
                  <a:pt x="3524162" y="2697978"/>
                </a:lnTo>
                <a:lnTo>
                  <a:pt x="3521733" y="2747853"/>
                </a:lnTo>
                <a:lnTo>
                  <a:pt x="3517849" y="2793532"/>
                </a:lnTo>
                <a:lnTo>
                  <a:pt x="3512022" y="2835259"/>
                </a:lnTo>
                <a:lnTo>
                  <a:pt x="3504253" y="2873531"/>
                </a:lnTo>
                <a:lnTo>
                  <a:pt x="3494056" y="2908839"/>
                </a:lnTo>
                <a:lnTo>
                  <a:pt x="3481430" y="2941430"/>
                </a:lnTo>
                <a:lnTo>
                  <a:pt x="3466134" y="2971800"/>
                </a:lnTo>
                <a:lnTo>
                  <a:pt x="3447682" y="3000442"/>
                </a:lnTo>
                <a:lnTo>
                  <a:pt x="3425831" y="3027849"/>
                </a:lnTo>
                <a:lnTo>
                  <a:pt x="3400822" y="3054268"/>
                </a:lnTo>
                <a:lnTo>
                  <a:pt x="3371687" y="3079947"/>
                </a:lnTo>
                <a:lnTo>
                  <a:pt x="3338667" y="3106118"/>
                </a:lnTo>
                <a:lnTo>
                  <a:pt x="3301520" y="3132291"/>
                </a:lnTo>
                <a:lnTo>
                  <a:pt x="3259516" y="3159451"/>
                </a:lnTo>
                <a:lnTo>
                  <a:pt x="3213142" y="3187846"/>
                </a:lnTo>
                <a:lnTo>
                  <a:pt x="3161427" y="3217722"/>
                </a:lnTo>
                <a:lnTo>
                  <a:pt x="3104613" y="3249820"/>
                </a:lnTo>
                <a:lnTo>
                  <a:pt x="3042215" y="3284635"/>
                </a:lnTo>
                <a:lnTo>
                  <a:pt x="2974475" y="3322411"/>
                </a:lnTo>
                <a:lnTo>
                  <a:pt x="2900180" y="3363645"/>
                </a:lnTo>
                <a:lnTo>
                  <a:pt x="2820058" y="3408336"/>
                </a:lnTo>
                <a:lnTo>
                  <a:pt x="2733138" y="3457471"/>
                </a:lnTo>
                <a:lnTo>
                  <a:pt x="2639904" y="3511544"/>
                </a:lnTo>
                <a:lnTo>
                  <a:pt x="2546671" y="3565864"/>
                </a:lnTo>
                <a:lnTo>
                  <a:pt x="2460964" y="3617221"/>
                </a:lnTo>
                <a:lnTo>
                  <a:pt x="2382300" y="3664628"/>
                </a:lnTo>
                <a:lnTo>
                  <a:pt x="2309946" y="3708825"/>
                </a:lnTo>
                <a:lnTo>
                  <a:pt x="2243422" y="3749071"/>
                </a:lnTo>
                <a:lnTo>
                  <a:pt x="2182480" y="3786355"/>
                </a:lnTo>
                <a:lnTo>
                  <a:pt x="2126394" y="3819687"/>
                </a:lnTo>
                <a:lnTo>
                  <a:pt x="2074922" y="3849810"/>
                </a:lnTo>
                <a:lnTo>
                  <a:pt x="2027334" y="3875982"/>
                </a:lnTo>
                <a:lnTo>
                  <a:pt x="1983145" y="3898945"/>
                </a:lnTo>
                <a:lnTo>
                  <a:pt x="1941871" y="3918203"/>
                </a:lnTo>
                <a:lnTo>
                  <a:pt x="1903023" y="3934253"/>
                </a:lnTo>
                <a:lnTo>
                  <a:pt x="1866361" y="3946598"/>
                </a:lnTo>
                <a:lnTo>
                  <a:pt x="1830914" y="3955240"/>
                </a:lnTo>
                <a:lnTo>
                  <a:pt x="1796436" y="3960672"/>
                </a:lnTo>
                <a:lnTo>
                  <a:pt x="1762931" y="3962400"/>
                </a:lnTo>
                <a:lnTo>
                  <a:pt x="1728939" y="3960672"/>
                </a:lnTo>
                <a:lnTo>
                  <a:pt x="1694462" y="3955240"/>
                </a:lnTo>
                <a:lnTo>
                  <a:pt x="1659015" y="3946598"/>
                </a:lnTo>
                <a:lnTo>
                  <a:pt x="1622352" y="3934253"/>
                </a:lnTo>
                <a:lnTo>
                  <a:pt x="1583506" y="3918203"/>
                </a:lnTo>
                <a:lnTo>
                  <a:pt x="1542231" y="3898945"/>
                </a:lnTo>
                <a:lnTo>
                  <a:pt x="1498042" y="3875982"/>
                </a:lnTo>
                <a:lnTo>
                  <a:pt x="1450454" y="3849810"/>
                </a:lnTo>
                <a:lnTo>
                  <a:pt x="1398981" y="3819687"/>
                </a:lnTo>
                <a:lnTo>
                  <a:pt x="1342896" y="3786355"/>
                </a:lnTo>
                <a:lnTo>
                  <a:pt x="1281956" y="3749071"/>
                </a:lnTo>
                <a:lnTo>
                  <a:pt x="1215429" y="3708825"/>
                </a:lnTo>
                <a:lnTo>
                  <a:pt x="1143076" y="3664628"/>
                </a:lnTo>
                <a:lnTo>
                  <a:pt x="1064411" y="3617221"/>
                </a:lnTo>
                <a:lnTo>
                  <a:pt x="978705" y="3565864"/>
                </a:lnTo>
                <a:lnTo>
                  <a:pt x="885472" y="3511544"/>
                </a:lnTo>
                <a:lnTo>
                  <a:pt x="792239" y="3457471"/>
                </a:lnTo>
                <a:lnTo>
                  <a:pt x="705318" y="3408336"/>
                </a:lnTo>
                <a:lnTo>
                  <a:pt x="625196" y="3363398"/>
                </a:lnTo>
                <a:lnTo>
                  <a:pt x="550901" y="3322165"/>
                </a:lnTo>
                <a:lnTo>
                  <a:pt x="483161" y="3284635"/>
                </a:lnTo>
                <a:lnTo>
                  <a:pt x="420763" y="3249820"/>
                </a:lnTo>
                <a:lnTo>
                  <a:pt x="363949" y="3217722"/>
                </a:lnTo>
                <a:lnTo>
                  <a:pt x="312476" y="3187846"/>
                </a:lnTo>
                <a:lnTo>
                  <a:pt x="265860" y="3159204"/>
                </a:lnTo>
                <a:lnTo>
                  <a:pt x="223857" y="3132291"/>
                </a:lnTo>
                <a:lnTo>
                  <a:pt x="186952" y="3106118"/>
                </a:lnTo>
                <a:lnTo>
                  <a:pt x="153689" y="3079947"/>
                </a:lnTo>
                <a:lnTo>
                  <a:pt x="124554" y="3054268"/>
                </a:lnTo>
                <a:lnTo>
                  <a:pt x="99546" y="3027849"/>
                </a:lnTo>
                <a:lnTo>
                  <a:pt x="77695" y="3000442"/>
                </a:lnTo>
                <a:lnTo>
                  <a:pt x="59242" y="2971800"/>
                </a:lnTo>
                <a:lnTo>
                  <a:pt x="43946" y="2941430"/>
                </a:lnTo>
                <a:lnTo>
                  <a:pt x="31321" y="2908839"/>
                </a:lnTo>
                <a:lnTo>
                  <a:pt x="21123" y="2873531"/>
                </a:lnTo>
                <a:lnTo>
                  <a:pt x="13596" y="2835259"/>
                </a:lnTo>
                <a:lnTo>
                  <a:pt x="7527" y="2793532"/>
                </a:lnTo>
                <a:lnTo>
                  <a:pt x="3642" y="2747853"/>
                </a:lnTo>
                <a:lnTo>
                  <a:pt x="1214" y="2697978"/>
                </a:lnTo>
                <a:lnTo>
                  <a:pt x="243" y="2643164"/>
                </a:lnTo>
                <a:lnTo>
                  <a:pt x="0" y="2582918"/>
                </a:lnTo>
                <a:lnTo>
                  <a:pt x="728" y="2517241"/>
                </a:lnTo>
                <a:lnTo>
                  <a:pt x="2186" y="2445883"/>
                </a:lnTo>
                <a:lnTo>
                  <a:pt x="3642" y="2367613"/>
                </a:lnTo>
                <a:lnTo>
                  <a:pt x="5342" y="2282430"/>
                </a:lnTo>
                <a:lnTo>
                  <a:pt x="6799" y="2190086"/>
                </a:lnTo>
                <a:lnTo>
                  <a:pt x="8012" y="2089593"/>
                </a:lnTo>
                <a:lnTo>
                  <a:pt x="8498" y="1981201"/>
                </a:lnTo>
                <a:lnTo>
                  <a:pt x="8012" y="1872807"/>
                </a:lnTo>
                <a:lnTo>
                  <a:pt x="6799" y="1772315"/>
                </a:lnTo>
                <a:lnTo>
                  <a:pt x="5342" y="1679971"/>
                </a:lnTo>
                <a:lnTo>
                  <a:pt x="3642" y="1594787"/>
                </a:lnTo>
                <a:lnTo>
                  <a:pt x="2186" y="1516517"/>
                </a:lnTo>
                <a:lnTo>
                  <a:pt x="728" y="1445161"/>
                </a:lnTo>
                <a:lnTo>
                  <a:pt x="0" y="1379482"/>
                </a:lnTo>
                <a:lnTo>
                  <a:pt x="243" y="1319236"/>
                </a:lnTo>
                <a:lnTo>
                  <a:pt x="1214" y="1264422"/>
                </a:lnTo>
                <a:lnTo>
                  <a:pt x="3642" y="1214547"/>
                </a:lnTo>
                <a:lnTo>
                  <a:pt x="7527" y="1168869"/>
                </a:lnTo>
                <a:lnTo>
                  <a:pt x="13354" y="1127141"/>
                </a:lnTo>
                <a:lnTo>
                  <a:pt x="21123" y="1088871"/>
                </a:lnTo>
                <a:lnTo>
                  <a:pt x="31321" y="1053563"/>
                </a:lnTo>
                <a:lnTo>
                  <a:pt x="43946" y="1020970"/>
                </a:lnTo>
                <a:lnTo>
                  <a:pt x="59242" y="990600"/>
                </a:lnTo>
                <a:lnTo>
                  <a:pt x="77695" y="961959"/>
                </a:lnTo>
                <a:lnTo>
                  <a:pt x="99546" y="934552"/>
                </a:lnTo>
                <a:lnTo>
                  <a:pt x="124554" y="908132"/>
                </a:lnTo>
                <a:lnTo>
                  <a:pt x="153689" y="882454"/>
                </a:lnTo>
                <a:lnTo>
                  <a:pt x="186709" y="856282"/>
                </a:lnTo>
                <a:lnTo>
                  <a:pt x="223857" y="830109"/>
                </a:lnTo>
                <a:lnTo>
                  <a:pt x="265860" y="802950"/>
                </a:lnTo>
                <a:lnTo>
                  <a:pt x="312234" y="774555"/>
                </a:lnTo>
                <a:lnTo>
                  <a:pt x="363949" y="744678"/>
                </a:lnTo>
                <a:lnTo>
                  <a:pt x="420763" y="712581"/>
                </a:lnTo>
                <a:lnTo>
                  <a:pt x="483161" y="677767"/>
                </a:lnTo>
                <a:lnTo>
                  <a:pt x="550901" y="639989"/>
                </a:lnTo>
                <a:lnTo>
                  <a:pt x="625196" y="598756"/>
                </a:lnTo>
                <a:lnTo>
                  <a:pt x="705318" y="554065"/>
                </a:lnTo>
                <a:lnTo>
                  <a:pt x="792239" y="504930"/>
                </a:lnTo>
                <a:lnTo>
                  <a:pt x="885472" y="450856"/>
                </a:lnTo>
                <a:lnTo>
                  <a:pt x="978705" y="396537"/>
                </a:lnTo>
                <a:lnTo>
                  <a:pt x="1064411" y="345179"/>
                </a:lnTo>
                <a:lnTo>
                  <a:pt x="1143076" y="297772"/>
                </a:lnTo>
                <a:lnTo>
                  <a:pt x="1215429" y="253577"/>
                </a:lnTo>
                <a:lnTo>
                  <a:pt x="1281956" y="213329"/>
                </a:lnTo>
                <a:lnTo>
                  <a:pt x="1342896" y="176047"/>
                </a:lnTo>
                <a:lnTo>
                  <a:pt x="1398981" y="142714"/>
                </a:lnTo>
                <a:lnTo>
                  <a:pt x="1450454" y="112590"/>
                </a:lnTo>
                <a:lnTo>
                  <a:pt x="1498042" y="86419"/>
                </a:lnTo>
                <a:lnTo>
                  <a:pt x="1542231" y="63455"/>
                </a:lnTo>
                <a:lnTo>
                  <a:pt x="1583506" y="44197"/>
                </a:lnTo>
                <a:lnTo>
                  <a:pt x="1622352" y="28147"/>
                </a:lnTo>
                <a:lnTo>
                  <a:pt x="1659015" y="15802"/>
                </a:lnTo>
                <a:lnTo>
                  <a:pt x="1694462" y="7161"/>
                </a:lnTo>
                <a:lnTo>
                  <a:pt x="1728939" y="1728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41275"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8900000" scaled="1"/>
              <a:tileRect/>
            </a:gradFill>
          </a:ln>
        </p:spPr>
        <p:txBody>
          <a:bodyPr wrap="square">
            <a:noAutofit/>
          </a:bodyPr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255C9B-35D1-4943-896A-C9A53D338C3C}"/>
              </a:ext>
            </a:extLst>
          </p:cNvPr>
          <p:cNvCxnSpPr>
            <a:cxnSpLocks/>
          </p:cNvCxnSpPr>
          <p:nvPr userDrawn="1"/>
        </p:nvCxnSpPr>
        <p:spPr>
          <a:xfrm>
            <a:off x="540480" y="2960618"/>
            <a:ext cx="5268649" cy="0"/>
          </a:xfrm>
          <a:prstGeom prst="line">
            <a:avLst/>
          </a:prstGeom>
          <a:ln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C7A5C2D-3B24-4E65-BC2A-9A346734F0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914" y="2476048"/>
            <a:ext cx="5789798" cy="39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-130" baseline="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1pPr>
            <a:lvl2pPr marL="4572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2pPr>
            <a:lvl3pPr marL="9144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3pPr>
            <a:lvl4pPr marL="13716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4pPr>
            <a:lvl5pPr marL="18288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5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FA41B32-EB63-481C-8ACD-09100277CE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2914" y="3058513"/>
            <a:ext cx="5789798" cy="6676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spc="-13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2pPr>
            <a:lvl3pPr marL="9144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3pPr>
            <a:lvl4pPr marL="13716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4pPr>
            <a:lvl5pPr marL="18288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5pPr>
          </a:lstStyle>
          <a:p>
            <a:pPr lvl="0"/>
            <a:r>
              <a:rPr lang="en-US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526094630"/>
      </p:ext>
    </p:extLst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_1" preserve="1">
  <p:cSld name="TITLE_ONLY_1"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3b5455ef060_0_223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39" name="Google Shape;839;g3b5455ef060_0_2234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106015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3b5455ef060_0_2237"/>
          <p:cNvSpPr txBox="1">
            <a:spLocks noGrp="1"/>
          </p:cNvSpPr>
          <p:nvPr>
            <p:ph type="title"/>
          </p:nvPr>
        </p:nvSpPr>
        <p:spPr>
          <a:xfrm>
            <a:off x="525697" y="1005053"/>
            <a:ext cx="4602800" cy="330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151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42" name="Google Shape;842;g3b5455ef060_0_2237"/>
          <p:cNvSpPr txBox="1">
            <a:spLocks noGrp="1"/>
          </p:cNvSpPr>
          <p:nvPr>
            <p:ph type="body" idx="1"/>
          </p:nvPr>
        </p:nvSpPr>
        <p:spPr>
          <a:xfrm>
            <a:off x="525697" y="1386027"/>
            <a:ext cx="6624800" cy="330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517456" lvl="0" indent="-25872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151" b="0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034912" lvl="1" indent="-25872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552367" lvl="2" indent="-25872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2069823" lvl="3" indent="-25872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587279" lvl="4" indent="-25872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3104735" lvl="5" indent="-25872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622190" lvl="6" indent="-25872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4139646" lvl="7" indent="-25872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657102" lvl="8" indent="-25872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43" name="Google Shape;843;g3b5455ef060_0_2237"/>
          <p:cNvSpPr txBox="1">
            <a:spLocks noGrp="1"/>
          </p:cNvSpPr>
          <p:nvPr>
            <p:ph type="ftr" idx="11"/>
          </p:nvPr>
        </p:nvSpPr>
        <p:spPr>
          <a:xfrm>
            <a:off x="1242740" y="6456144"/>
            <a:ext cx="930800" cy="156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018" b="0" i="0" u="none" strike="noStrike" cap="none">
                <a:solidFill>
                  <a:srgbClr val="98A8B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8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8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8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8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8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8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8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8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4" name="Google Shape;844;g3b5455ef060_0_2237"/>
          <p:cNvSpPr txBox="1">
            <a:spLocks noGrp="1"/>
          </p:cNvSpPr>
          <p:nvPr>
            <p:ph type="dt" idx="10"/>
          </p:nvPr>
        </p:nvSpPr>
        <p:spPr>
          <a:xfrm>
            <a:off x="525697" y="6456144"/>
            <a:ext cx="444800" cy="156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018" b="0" i="0" u="none" strike="noStrike" cap="none">
                <a:solidFill>
                  <a:srgbClr val="98A8B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8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8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8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8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8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8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8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8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5" name="Google Shape;845;g3b5455ef060_0_2237"/>
          <p:cNvSpPr txBox="1">
            <a:spLocks noGrp="1"/>
          </p:cNvSpPr>
          <p:nvPr>
            <p:ph type="sldNum" idx="12"/>
          </p:nvPr>
        </p:nvSpPr>
        <p:spPr>
          <a:xfrm>
            <a:off x="11591044" y="6449795"/>
            <a:ext cx="230000" cy="174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14374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32" b="0" i="0" u="none" strike="noStrike" cap="none">
                <a:solidFill>
                  <a:srgbClr val="98A8B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4374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32" b="0" i="0" u="none" strike="noStrike" cap="none">
                <a:solidFill>
                  <a:srgbClr val="98A8B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4374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32" b="0" i="0" u="none" strike="noStrike" cap="none">
                <a:solidFill>
                  <a:srgbClr val="98A8B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4374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32" b="0" i="0" u="none" strike="noStrike" cap="none">
                <a:solidFill>
                  <a:srgbClr val="98A8B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4374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32" b="0" i="0" u="none" strike="noStrike" cap="none">
                <a:solidFill>
                  <a:srgbClr val="98A8B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4374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32" b="0" i="0" u="none" strike="noStrike" cap="none">
                <a:solidFill>
                  <a:srgbClr val="98A8B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4374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32" b="0" i="0" u="none" strike="noStrike" cap="none">
                <a:solidFill>
                  <a:srgbClr val="98A8B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4374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32" b="0" i="0" u="none" strike="noStrike" cap="none">
                <a:solidFill>
                  <a:srgbClr val="98A8B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4374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32" b="0" i="0" u="none" strike="noStrike" cap="none">
                <a:solidFill>
                  <a:srgbClr val="98A8B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0513048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 preserve="1">
  <p:cSld name="2_Custom Layout"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3b5455ef060_0_2243"/>
          <p:cNvSpPr txBox="1">
            <a:spLocks noGrp="1"/>
          </p:cNvSpPr>
          <p:nvPr>
            <p:ph type="title"/>
          </p:nvPr>
        </p:nvSpPr>
        <p:spPr>
          <a:xfrm>
            <a:off x="838201" y="365126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5B68"/>
              </a:buClr>
              <a:buSzPts val="2400"/>
              <a:buFont typeface="Avenir"/>
              <a:buNone/>
              <a:defRPr sz="2716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5B68"/>
              </a:buClr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5B68"/>
              </a:buClr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5B68"/>
              </a:buClr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5B68"/>
              </a:buClr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5B68"/>
              </a:buClr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5B68"/>
              </a:buClr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5B68"/>
              </a:buClr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5B68"/>
              </a:buClr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48" name="Google Shape;848;g3b5455ef060_0_2243"/>
          <p:cNvSpPr txBox="1">
            <a:spLocks noGrp="1"/>
          </p:cNvSpPr>
          <p:nvPr>
            <p:ph type="sldNum" idx="12"/>
          </p:nvPr>
        </p:nvSpPr>
        <p:spPr>
          <a:xfrm>
            <a:off x="11069217" y="6391592"/>
            <a:ext cx="284800" cy="2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9A9F"/>
              </a:buClr>
              <a:buSzPts val="900"/>
              <a:buFont typeface="Avenir"/>
              <a:buNone/>
              <a:defRPr sz="1018" b="0" i="0" u="none" strike="noStrike" cap="none">
                <a:solidFill>
                  <a:srgbClr val="959A9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9A9F"/>
              </a:buClr>
              <a:buSzPts val="900"/>
              <a:buFont typeface="Avenir"/>
              <a:buNone/>
              <a:defRPr sz="1018" b="0" i="0" u="none" strike="noStrike" cap="none">
                <a:solidFill>
                  <a:srgbClr val="959A9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9A9F"/>
              </a:buClr>
              <a:buSzPts val="900"/>
              <a:buFont typeface="Avenir"/>
              <a:buNone/>
              <a:defRPr sz="1018" b="0" i="0" u="none" strike="noStrike" cap="none">
                <a:solidFill>
                  <a:srgbClr val="959A9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9A9F"/>
              </a:buClr>
              <a:buSzPts val="900"/>
              <a:buFont typeface="Avenir"/>
              <a:buNone/>
              <a:defRPr sz="1018" b="0" i="0" u="none" strike="noStrike" cap="none">
                <a:solidFill>
                  <a:srgbClr val="959A9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9A9F"/>
              </a:buClr>
              <a:buSzPts val="900"/>
              <a:buFont typeface="Avenir"/>
              <a:buNone/>
              <a:defRPr sz="1018" b="0" i="0" u="none" strike="noStrike" cap="none">
                <a:solidFill>
                  <a:srgbClr val="959A9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9A9F"/>
              </a:buClr>
              <a:buSzPts val="900"/>
              <a:buFont typeface="Avenir"/>
              <a:buNone/>
              <a:defRPr sz="1018" b="0" i="0" u="none" strike="noStrike" cap="none">
                <a:solidFill>
                  <a:srgbClr val="959A9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9A9F"/>
              </a:buClr>
              <a:buSzPts val="900"/>
              <a:buFont typeface="Avenir"/>
              <a:buNone/>
              <a:defRPr sz="1018" b="0" i="0" u="none" strike="noStrike" cap="none">
                <a:solidFill>
                  <a:srgbClr val="959A9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9A9F"/>
              </a:buClr>
              <a:buSzPts val="900"/>
              <a:buFont typeface="Avenir"/>
              <a:buNone/>
              <a:defRPr sz="1018" b="0" i="0" u="none" strike="noStrike" cap="none">
                <a:solidFill>
                  <a:srgbClr val="959A9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9A9F"/>
              </a:buClr>
              <a:buSzPts val="900"/>
              <a:buFont typeface="Avenir"/>
              <a:buNone/>
              <a:defRPr sz="1018" b="0" i="0" u="none" strike="noStrike" cap="none">
                <a:solidFill>
                  <a:srgbClr val="959A9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925361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 1" preserve="1">
  <p:cSld name="3_Custom Layout 1"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3b5455ef060_0_2246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716">
                <a:solidFill>
                  <a:srgbClr val="4F5B6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51" name="Google Shape;851;g3b5455ef060_0_2246"/>
          <p:cNvSpPr txBox="1">
            <a:spLocks noGrp="1"/>
          </p:cNvSpPr>
          <p:nvPr>
            <p:ph type="sldNum" idx="12"/>
          </p:nvPr>
        </p:nvSpPr>
        <p:spPr>
          <a:xfrm>
            <a:off x="11076215" y="6417160"/>
            <a:ext cx="278000" cy="225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18">
                <a:solidFill>
                  <a:srgbClr val="959A9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18">
                <a:solidFill>
                  <a:srgbClr val="959A9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18">
                <a:solidFill>
                  <a:srgbClr val="959A9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18">
                <a:solidFill>
                  <a:srgbClr val="959A9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18">
                <a:solidFill>
                  <a:srgbClr val="959A9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18">
                <a:solidFill>
                  <a:srgbClr val="959A9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18">
                <a:solidFill>
                  <a:srgbClr val="959A9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18">
                <a:solidFill>
                  <a:srgbClr val="959A9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18">
                <a:solidFill>
                  <a:srgbClr val="959A9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6740661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option 6 1" preserve="1">
  <p:cSld name="layout option 6 1">
    <p:bg>
      <p:bgPr>
        <a:solidFill>
          <a:schemeClr val="accent3"/>
        </a:solidFill>
        <a:effectLst/>
      </p:bgPr>
    </p:bg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3b5455ef060_0_224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54" name="Google Shape;854;g3b5455ef060_0_2249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855" name="Google Shape;855;g3b5455ef060_0_2249"/>
          <p:cNvSpPr txBox="1">
            <a:spLocks noGrp="1"/>
          </p:cNvSpPr>
          <p:nvPr>
            <p:ph type="body" idx="1"/>
          </p:nvPr>
        </p:nvSpPr>
        <p:spPr>
          <a:xfrm>
            <a:off x="415600" y="2407500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17456" lvl="0" indent="-3880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34912" lvl="1" indent="-3593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552367" lvl="2" indent="-3593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069823" lvl="3" indent="-35934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587279" lvl="4" indent="-3593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104735" lvl="5" indent="-3593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622190" lvl="6" indent="-35934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139646" lvl="7" indent="-3593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657102" lvl="8" indent="-3593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56" name="Google Shape;856;g3b5455ef060_0_2249"/>
          <p:cNvSpPr txBox="1">
            <a:spLocks noGrp="1"/>
          </p:cNvSpPr>
          <p:nvPr>
            <p:ph type="title" idx="2"/>
          </p:nvPr>
        </p:nvSpPr>
        <p:spPr>
          <a:xfrm>
            <a:off x="415600" y="13569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829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 sz="2829"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 sz="2829"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 sz="2829"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 sz="2829"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 sz="2829"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 sz="2829"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 sz="2829"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 sz="2829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1619544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 1 1" preserve="1">
  <p:cSld name="3_Custom Layout 1 1"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3b5455ef060_0_2254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716">
                <a:solidFill>
                  <a:srgbClr val="4F5B6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59" name="Google Shape;859;g3b5455ef060_0_2254"/>
          <p:cNvSpPr txBox="1">
            <a:spLocks noGrp="1"/>
          </p:cNvSpPr>
          <p:nvPr>
            <p:ph type="sldNum" idx="12"/>
          </p:nvPr>
        </p:nvSpPr>
        <p:spPr>
          <a:xfrm>
            <a:off x="11076215" y="6417160"/>
            <a:ext cx="278000" cy="225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18">
                <a:solidFill>
                  <a:srgbClr val="959A9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18">
                <a:solidFill>
                  <a:srgbClr val="959A9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18">
                <a:solidFill>
                  <a:srgbClr val="959A9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18">
                <a:solidFill>
                  <a:srgbClr val="959A9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18">
                <a:solidFill>
                  <a:srgbClr val="959A9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18">
                <a:solidFill>
                  <a:srgbClr val="959A9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18">
                <a:solidFill>
                  <a:srgbClr val="959A9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18">
                <a:solidFill>
                  <a:srgbClr val="959A9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18">
                <a:solidFill>
                  <a:srgbClr val="959A9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6922117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 1" preserve="1">
  <p:cSld name="Title and Content 1"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3b5455ef060_0_2257"/>
          <p:cNvSpPr txBox="1">
            <a:spLocks noGrp="1"/>
          </p:cNvSpPr>
          <p:nvPr>
            <p:ph type="title"/>
          </p:nvPr>
        </p:nvSpPr>
        <p:spPr>
          <a:xfrm>
            <a:off x="609600" y="92076"/>
            <a:ext cx="10972800" cy="1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5B68"/>
              </a:buClr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5B68"/>
              </a:buClr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5B68"/>
              </a:buClr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5B68"/>
              </a:buClr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5B68"/>
              </a:buClr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5B68"/>
              </a:buClr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5B68"/>
              </a:buClr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5B68"/>
              </a:buClr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5B68"/>
              </a:buClr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62" name="Google Shape;862;g3b5455ef060_0_2257"/>
          <p:cNvSpPr txBox="1">
            <a:spLocks noGrp="1"/>
          </p:cNvSpPr>
          <p:nvPr>
            <p:ph type="body" idx="1"/>
          </p:nvPr>
        </p:nvSpPr>
        <p:spPr>
          <a:xfrm>
            <a:off x="609600" y="1600199"/>
            <a:ext cx="10972800" cy="52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L="517456" lvl="0" indent="-359345" algn="l">
              <a:lnSpc>
                <a:spcPct val="90000"/>
              </a:lnSpc>
              <a:spcBef>
                <a:spcPts val="905"/>
              </a:spcBef>
              <a:spcAft>
                <a:spcPts val="0"/>
              </a:spcAft>
              <a:buClr>
                <a:srgbClr val="7E8B9E"/>
              </a:buClr>
              <a:buSzPts val="1400"/>
              <a:buChar char="•"/>
              <a:defRPr/>
            </a:lvl1pPr>
            <a:lvl2pPr marL="1034912" lvl="1" indent="-359345" algn="l">
              <a:lnSpc>
                <a:spcPct val="90000"/>
              </a:lnSpc>
              <a:spcBef>
                <a:spcPts val="905"/>
              </a:spcBef>
              <a:spcAft>
                <a:spcPts val="0"/>
              </a:spcAft>
              <a:buClr>
                <a:srgbClr val="7E8B9E"/>
              </a:buClr>
              <a:buSzPts val="1400"/>
              <a:buChar char="•"/>
              <a:defRPr/>
            </a:lvl2pPr>
            <a:lvl3pPr marL="1552367" lvl="2" indent="-359345" algn="l">
              <a:lnSpc>
                <a:spcPct val="90000"/>
              </a:lnSpc>
              <a:spcBef>
                <a:spcPts val="905"/>
              </a:spcBef>
              <a:spcAft>
                <a:spcPts val="0"/>
              </a:spcAft>
              <a:buClr>
                <a:srgbClr val="7E8B9E"/>
              </a:buClr>
              <a:buSzPts val="1400"/>
              <a:buChar char="•"/>
              <a:defRPr/>
            </a:lvl3pPr>
            <a:lvl4pPr marL="2069823" lvl="3" indent="-359345" algn="l">
              <a:lnSpc>
                <a:spcPct val="90000"/>
              </a:lnSpc>
              <a:spcBef>
                <a:spcPts val="905"/>
              </a:spcBef>
              <a:spcAft>
                <a:spcPts val="0"/>
              </a:spcAft>
              <a:buClr>
                <a:srgbClr val="7E8B9E"/>
              </a:buClr>
              <a:buSzPts val="1400"/>
              <a:buChar char="•"/>
              <a:defRPr/>
            </a:lvl4pPr>
            <a:lvl5pPr marL="2587279" lvl="4" indent="-359345" algn="l">
              <a:lnSpc>
                <a:spcPct val="90000"/>
              </a:lnSpc>
              <a:spcBef>
                <a:spcPts val="905"/>
              </a:spcBef>
              <a:spcAft>
                <a:spcPts val="0"/>
              </a:spcAft>
              <a:buClr>
                <a:srgbClr val="7E8B9E"/>
              </a:buClr>
              <a:buSzPts val="1400"/>
              <a:buChar char="•"/>
              <a:defRPr/>
            </a:lvl5pPr>
            <a:lvl6pPr marL="3104735" lvl="5" indent="-258728" algn="l">
              <a:lnSpc>
                <a:spcPct val="90000"/>
              </a:lnSpc>
              <a:spcBef>
                <a:spcPts val="905"/>
              </a:spcBef>
              <a:spcAft>
                <a:spcPts val="0"/>
              </a:spcAft>
              <a:buClr>
                <a:srgbClr val="7E8B9E"/>
              </a:buClr>
              <a:buSzPts val="1400"/>
              <a:buNone/>
              <a:defRPr/>
            </a:lvl6pPr>
            <a:lvl7pPr marL="3622190" lvl="6" indent="-258728" algn="l">
              <a:lnSpc>
                <a:spcPct val="90000"/>
              </a:lnSpc>
              <a:spcBef>
                <a:spcPts val="905"/>
              </a:spcBef>
              <a:spcAft>
                <a:spcPts val="0"/>
              </a:spcAft>
              <a:buClr>
                <a:srgbClr val="7E8B9E"/>
              </a:buClr>
              <a:buSzPts val="1400"/>
              <a:buNone/>
              <a:defRPr/>
            </a:lvl7pPr>
            <a:lvl8pPr marL="4139646" lvl="7" indent="-258728" algn="l">
              <a:lnSpc>
                <a:spcPct val="90000"/>
              </a:lnSpc>
              <a:spcBef>
                <a:spcPts val="905"/>
              </a:spcBef>
              <a:spcAft>
                <a:spcPts val="0"/>
              </a:spcAft>
              <a:buClr>
                <a:srgbClr val="7E8B9E"/>
              </a:buClr>
              <a:buSzPts val="1400"/>
              <a:buNone/>
              <a:defRPr/>
            </a:lvl8pPr>
            <a:lvl9pPr marL="4657102" lvl="8" indent="-258728" algn="l">
              <a:lnSpc>
                <a:spcPct val="90000"/>
              </a:lnSpc>
              <a:spcBef>
                <a:spcPts val="905"/>
              </a:spcBef>
              <a:spcAft>
                <a:spcPts val="0"/>
              </a:spcAft>
              <a:buClr>
                <a:srgbClr val="7E8B9E"/>
              </a:buClr>
              <a:buSzPts val="1400"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3" name="Google Shape;863;g3b5455ef060_0_2257"/>
          <p:cNvSpPr txBox="1">
            <a:spLocks noGrp="1"/>
          </p:cNvSpPr>
          <p:nvPr>
            <p:ph type="sldNum" idx="12"/>
          </p:nvPr>
        </p:nvSpPr>
        <p:spPr>
          <a:xfrm>
            <a:off x="11069222" y="6417262"/>
            <a:ext cx="284800" cy="225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018" b="0" i="0" u="none" strike="noStrike" cap="none">
                <a:solidFill>
                  <a:srgbClr val="979BA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018" b="0" i="0" u="none" strike="noStrike" cap="none">
                <a:solidFill>
                  <a:srgbClr val="979BA0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018" b="0" i="0" u="none" strike="noStrike" cap="none">
                <a:solidFill>
                  <a:srgbClr val="979BA0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018" b="0" i="0" u="none" strike="noStrike" cap="none">
                <a:solidFill>
                  <a:srgbClr val="979BA0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018" b="0" i="0" u="none" strike="noStrike" cap="none">
                <a:solidFill>
                  <a:srgbClr val="979BA0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018" b="0" i="0" u="none" strike="noStrike" cap="none">
                <a:solidFill>
                  <a:srgbClr val="979BA0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018" b="0" i="0" u="none" strike="noStrike" cap="none">
                <a:solidFill>
                  <a:srgbClr val="979BA0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018" b="0" i="0" u="none" strike="noStrike" cap="none">
                <a:solidFill>
                  <a:srgbClr val="979BA0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018" b="0" i="0" u="none" strike="noStrike" cap="none">
                <a:solidFill>
                  <a:srgbClr val="979BA0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8504094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2" preserve="1">
  <p:cSld name="Default 2">
    <p:bg>
      <p:bgPr>
        <a:solidFill>
          <a:srgbClr val="794BFF"/>
        </a:solidFill>
        <a:effectLst/>
      </p:bgPr>
    </p:bg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3b5455ef060_0_226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BA0"/>
              </a:buClr>
              <a:buSzPts val="900"/>
              <a:buFont typeface="Avenir"/>
              <a:buNone/>
              <a:defRPr sz="1018" b="0" i="0" u="none" strike="noStrike" cap="none">
                <a:solidFill>
                  <a:srgbClr val="979BA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BA0"/>
              </a:buClr>
              <a:buSzPts val="900"/>
              <a:buFont typeface="Avenir"/>
              <a:buNone/>
              <a:defRPr sz="1018" b="0" i="0" u="none" strike="noStrike" cap="none">
                <a:solidFill>
                  <a:srgbClr val="979BA0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BA0"/>
              </a:buClr>
              <a:buSzPts val="900"/>
              <a:buFont typeface="Avenir"/>
              <a:buNone/>
              <a:defRPr sz="1018" b="0" i="0" u="none" strike="noStrike" cap="none">
                <a:solidFill>
                  <a:srgbClr val="979BA0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BA0"/>
              </a:buClr>
              <a:buSzPts val="900"/>
              <a:buFont typeface="Avenir"/>
              <a:buNone/>
              <a:defRPr sz="1018" b="0" i="0" u="none" strike="noStrike" cap="none">
                <a:solidFill>
                  <a:srgbClr val="979BA0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BA0"/>
              </a:buClr>
              <a:buSzPts val="900"/>
              <a:buFont typeface="Avenir"/>
              <a:buNone/>
              <a:defRPr sz="1018" b="0" i="0" u="none" strike="noStrike" cap="none">
                <a:solidFill>
                  <a:srgbClr val="979BA0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BA0"/>
              </a:buClr>
              <a:buSzPts val="900"/>
              <a:buFont typeface="Avenir"/>
              <a:buNone/>
              <a:defRPr sz="1018" b="0" i="0" u="none" strike="noStrike" cap="none">
                <a:solidFill>
                  <a:srgbClr val="979BA0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BA0"/>
              </a:buClr>
              <a:buSzPts val="900"/>
              <a:buFont typeface="Avenir"/>
              <a:buNone/>
              <a:defRPr sz="1018" b="0" i="0" u="none" strike="noStrike" cap="none">
                <a:solidFill>
                  <a:srgbClr val="979BA0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BA0"/>
              </a:buClr>
              <a:buSzPts val="900"/>
              <a:buFont typeface="Avenir"/>
              <a:buNone/>
              <a:defRPr sz="1018" b="0" i="0" u="none" strike="noStrike" cap="none">
                <a:solidFill>
                  <a:srgbClr val="979BA0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BA0"/>
              </a:buClr>
              <a:buSzPts val="900"/>
              <a:buFont typeface="Avenir"/>
              <a:buNone/>
              <a:defRPr sz="1018" b="0" i="0" u="none" strike="noStrike" cap="none">
                <a:solidFill>
                  <a:srgbClr val="979BA0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5487791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1" preserve="1">
  <p:cSld name="BLANK_1"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3b5455ef060_0_2263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3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3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3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3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3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3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3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3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3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7516169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>
  <p:cSld name="1_Title and Content"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g3b5455ef060_0_2265"/>
          <p:cNvSpPr txBox="1">
            <a:spLocks noGrp="1"/>
          </p:cNvSpPr>
          <p:nvPr>
            <p:ph type="title"/>
          </p:nvPr>
        </p:nvSpPr>
        <p:spPr>
          <a:xfrm>
            <a:off x="753139" y="323675"/>
            <a:ext cx="10515600" cy="6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716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8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8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8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8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8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8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8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8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27683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46BA51-DEAD-422D-9DD9-0DD62AAE1C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699"/>
          <a:stretch/>
        </p:blipFill>
        <p:spPr>
          <a:xfrm rot="21080468">
            <a:off x="-164848" y="-162784"/>
            <a:ext cx="12949710" cy="11579609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352AE66-66CA-43A2-A508-CC84750B5C66}"/>
              </a:ext>
            </a:extLst>
          </p:cNvPr>
          <p:cNvSpPr/>
          <p:nvPr userDrawn="1"/>
        </p:nvSpPr>
        <p:spPr>
          <a:xfrm>
            <a:off x="6499175" y="1"/>
            <a:ext cx="5692824" cy="6858000"/>
          </a:xfrm>
          <a:custGeom>
            <a:avLst/>
            <a:gdLst>
              <a:gd name="connsiteX0" fmla="*/ 1564220 w 5692824"/>
              <a:gd name="connsiteY0" fmla="*/ 0 h 6858000"/>
              <a:gd name="connsiteX1" fmla="*/ 5692824 w 5692824"/>
              <a:gd name="connsiteY1" fmla="*/ 0 h 6858000"/>
              <a:gd name="connsiteX2" fmla="*/ 5692824 w 5692824"/>
              <a:gd name="connsiteY2" fmla="*/ 6858000 h 6858000"/>
              <a:gd name="connsiteX3" fmla="*/ 1565211 w 5692824"/>
              <a:gd name="connsiteY3" fmla="*/ 6858000 h 6858000"/>
              <a:gd name="connsiteX4" fmla="*/ 1546177 w 5692824"/>
              <a:gd name="connsiteY4" fmla="*/ 6847325 h 6858000"/>
              <a:gd name="connsiteX5" fmla="*/ 1362436 w 5692824"/>
              <a:gd name="connsiteY5" fmla="*/ 6745350 h 6858000"/>
              <a:gd name="connsiteX6" fmla="*/ 1194910 w 5692824"/>
              <a:gd name="connsiteY6" fmla="*/ 6652534 h 6858000"/>
              <a:gd name="connsiteX7" fmla="*/ 1040592 w 5692824"/>
              <a:gd name="connsiteY7" fmla="*/ 6566435 h 6858000"/>
              <a:gd name="connsiteX8" fmla="*/ 900084 w 5692824"/>
              <a:gd name="connsiteY8" fmla="*/ 6487052 h 6858000"/>
              <a:gd name="connsiteX9" fmla="*/ 772787 w 5692824"/>
              <a:gd name="connsiteY9" fmla="*/ 6413164 h 6858000"/>
              <a:gd name="connsiteX10" fmla="*/ 657499 w 5692824"/>
              <a:gd name="connsiteY10" fmla="*/ 6342331 h 6858000"/>
              <a:gd name="connsiteX11" fmla="*/ 553621 w 5692824"/>
              <a:gd name="connsiteY11" fmla="*/ 6275772 h 6858000"/>
              <a:gd name="connsiteX12" fmla="*/ 462351 w 5692824"/>
              <a:gd name="connsiteY12" fmla="*/ 6211044 h 6858000"/>
              <a:gd name="connsiteX13" fmla="*/ 380088 w 5692824"/>
              <a:gd name="connsiteY13" fmla="*/ 6146319 h 6858000"/>
              <a:gd name="connsiteX14" fmla="*/ 308034 w 5692824"/>
              <a:gd name="connsiteY14" fmla="*/ 6082812 h 6858000"/>
              <a:gd name="connsiteX15" fmla="*/ 246186 w 5692824"/>
              <a:gd name="connsiteY15" fmla="*/ 6017474 h 6858000"/>
              <a:gd name="connsiteX16" fmla="*/ 192146 w 5692824"/>
              <a:gd name="connsiteY16" fmla="*/ 5949694 h 6858000"/>
              <a:gd name="connsiteX17" fmla="*/ 146512 w 5692824"/>
              <a:gd name="connsiteY17" fmla="*/ 5878861 h 6858000"/>
              <a:gd name="connsiteX18" fmla="*/ 108682 w 5692824"/>
              <a:gd name="connsiteY18" fmla="*/ 5803752 h 6858000"/>
              <a:gd name="connsiteX19" fmla="*/ 77458 w 5692824"/>
              <a:gd name="connsiteY19" fmla="*/ 5723150 h 6858000"/>
              <a:gd name="connsiteX20" fmla="*/ 52239 w 5692824"/>
              <a:gd name="connsiteY20" fmla="*/ 5635830 h 6858000"/>
              <a:gd name="connsiteX21" fmla="*/ 33624 w 5692824"/>
              <a:gd name="connsiteY21" fmla="*/ 5541180 h 6858000"/>
              <a:gd name="connsiteX22" fmla="*/ 18614 w 5692824"/>
              <a:gd name="connsiteY22" fmla="*/ 5437983 h 6858000"/>
              <a:gd name="connsiteX23" fmla="*/ 9005 w 5692824"/>
              <a:gd name="connsiteY23" fmla="*/ 5325015 h 6858000"/>
              <a:gd name="connsiteX24" fmla="*/ 3000 w 5692824"/>
              <a:gd name="connsiteY24" fmla="*/ 5201668 h 6858000"/>
              <a:gd name="connsiteX25" fmla="*/ 599 w 5692824"/>
              <a:gd name="connsiteY25" fmla="*/ 5066107 h 6858000"/>
              <a:gd name="connsiteX26" fmla="*/ 0 w 5692824"/>
              <a:gd name="connsiteY26" fmla="*/ 4917113 h 6858000"/>
              <a:gd name="connsiteX27" fmla="*/ 1800 w 5692824"/>
              <a:gd name="connsiteY27" fmla="*/ 4754686 h 6858000"/>
              <a:gd name="connsiteX28" fmla="*/ 5404 w 5692824"/>
              <a:gd name="connsiteY28" fmla="*/ 4578211 h 6858000"/>
              <a:gd name="connsiteX29" fmla="*/ 9005 w 5692824"/>
              <a:gd name="connsiteY29" fmla="*/ 4384641 h 6858000"/>
              <a:gd name="connsiteX30" fmla="*/ 13209 w 5692824"/>
              <a:gd name="connsiteY30" fmla="*/ 4173974 h 6858000"/>
              <a:gd name="connsiteX31" fmla="*/ 16813 w 5692824"/>
              <a:gd name="connsiteY31" fmla="*/ 3945597 h 6858000"/>
              <a:gd name="connsiteX32" fmla="*/ 19814 w 5692824"/>
              <a:gd name="connsiteY32" fmla="*/ 3697068 h 6858000"/>
              <a:gd name="connsiteX33" fmla="*/ 21014 w 5692824"/>
              <a:gd name="connsiteY33" fmla="*/ 3429001 h 6858000"/>
              <a:gd name="connsiteX34" fmla="*/ 19814 w 5692824"/>
              <a:gd name="connsiteY34" fmla="*/ 3160931 h 6858000"/>
              <a:gd name="connsiteX35" fmla="*/ 16813 w 5692824"/>
              <a:gd name="connsiteY35" fmla="*/ 2912404 h 6858000"/>
              <a:gd name="connsiteX36" fmla="*/ 13209 w 5692824"/>
              <a:gd name="connsiteY36" fmla="*/ 2684028 h 6858000"/>
              <a:gd name="connsiteX37" fmla="*/ 9005 w 5692824"/>
              <a:gd name="connsiteY37" fmla="*/ 2473358 h 6858000"/>
              <a:gd name="connsiteX38" fmla="*/ 5404 w 5692824"/>
              <a:gd name="connsiteY38" fmla="*/ 2279787 h 6858000"/>
              <a:gd name="connsiteX39" fmla="*/ 1800 w 5692824"/>
              <a:gd name="connsiteY39" fmla="*/ 2103315 h 6858000"/>
              <a:gd name="connsiteX40" fmla="*/ 0 w 5692824"/>
              <a:gd name="connsiteY40" fmla="*/ 1940885 h 6858000"/>
              <a:gd name="connsiteX41" fmla="*/ 599 w 5692824"/>
              <a:gd name="connsiteY41" fmla="*/ 1791891 h 6858000"/>
              <a:gd name="connsiteX42" fmla="*/ 3000 w 5692824"/>
              <a:gd name="connsiteY42" fmla="*/ 1656330 h 6858000"/>
              <a:gd name="connsiteX43" fmla="*/ 9005 w 5692824"/>
              <a:gd name="connsiteY43" fmla="*/ 1532984 h 6858000"/>
              <a:gd name="connsiteX44" fmla="*/ 18614 w 5692824"/>
              <a:gd name="connsiteY44" fmla="*/ 1420015 h 6858000"/>
              <a:gd name="connsiteX45" fmla="*/ 33024 w 5692824"/>
              <a:gd name="connsiteY45" fmla="*/ 1316818 h 6858000"/>
              <a:gd name="connsiteX46" fmla="*/ 52239 w 5692824"/>
              <a:gd name="connsiteY46" fmla="*/ 1222172 h 6858000"/>
              <a:gd name="connsiteX47" fmla="*/ 77458 w 5692824"/>
              <a:gd name="connsiteY47" fmla="*/ 1134851 h 6858000"/>
              <a:gd name="connsiteX48" fmla="*/ 108682 w 5692824"/>
              <a:gd name="connsiteY48" fmla="*/ 1054247 h 6858000"/>
              <a:gd name="connsiteX49" fmla="*/ 146512 w 5692824"/>
              <a:gd name="connsiteY49" fmla="*/ 979137 h 6858000"/>
              <a:gd name="connsiteX50" fmla="*/ 192146 w 5692824"/>
              <a:gd name="connsiteY50" fmla="*/ 908305 h 6858000"/>
              <a:gd name="connsiteX51" fmla="*/ 246186 w 5692824"/>
              <a:gd name="connsiteY51" fmla="*/ 840524 h 6858000"/>
              <a:gd name="connsiteX52" fmla="*/ 308034 w 5692824"/>
              <a:gd name="connsiteY52" fmla="*/ 775187 h 6858000"/>
              <a:gd name="connsiteX53" fmla="*/ 380088 w 5692824"/>
              <a:gd name="connsiteY53" fmla="*/ 711680 h 6858000"/>
              <a:gd name="connsiteX54" fmla="*/ 461751 w 5692824"/>
              <a:gd name="connsiteY54" fmla="*/ 646954 h 6858000"/>
              <a:gd name="connsiteX55" fmla="*/ 553621 w 5692824"/>
              <a:gd name="connsiteY55" fmla="*/ 582226 h 6858000"/>
              <a:gd name="connsiteX56" fmla="*/ 657499 w 5692824"/>
              <a:gd name="connsiteY56" fmla="*/ 515058 h 6858000"/>
              <a:gd name="connsiteX57" fmla="*/ 772187 w 5692824"/>
              <a:gd name="connsiteY57" fmla="*/ 444835 h 6858000"/>
              <a:gd name="connsiteX58" fmla="*/ 900084 w 5692824"/>
              <a:gd name="connsiteY58" fmla="*/ 370947 h 6858000"/>
              <a:gd name="connsiteX59" fmla="*/ 1040592 w 5692824"/>
              <a:gd name="connsiteY59" fmla="*/ 291567 h 6858000"/>
              <a:gd name="connsiteX60" fmla="*/ 1194910 w 5692824"/>
              <a:gd name="connsiteY60" fmla="*/ 205468 h 6858000"/>
              <a:gd name="connsiteX61" fmla="*/ 1362436 w 5692824"/>
              <a:gd name="connsiteY61" fmla="*/ 112039 h 6858000"/>
              <a:gd name="connsiteX62" fmla="*/ 1546177 w 5692824"/>
              <a:gd name="connsiteY62" fmla="*/ 1006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692824" h="6858000">
                <a:moveTo>
                  <a:pt x="1564220" y="0"/>
                </a:moveTo>
                <a:lnTo>
                  <a:pt x="5692824" y="0"/>
                </a:lnTo>
                <a:lnTo>
                  <a:pt x="5692824" y="6858000"/>
                </a:lnTo>
                <a:lnTo>
                  <a:pt x="1565211" y="6858000"/>
                </a:lnTo>
                <a:lnTo>
                  <a:pt x="1546177" y="6847325"/>
                </a:lnTo>
                <a:lnTo>
                  <a:pt x="1362436" y="6745350"/>
                </a:lnTo>
                <a:lnTo>
                  <a:pt x="1194910" y="6652534"/>
                </a:lnTo>
                <a:lnTo>
                  <a:pt x="1040592" y="6566435"/>
                </a:lnTo>
                <a:lnTo>
                  <a:pt x="900084" y="6487052"/>
                </a:lnTo>
                <a:lnTo>
                  <a:pt x="772787" y="6413164"/>
                </a:lnTo>
                <a:lnTo>
                  <a:pt x="657499" y="6342331"/>
                </a:lnTo>
                <a:lnTo>
                  <a:pt x="553621" y="6275772"/>
                </a:lnTo>
                <a:lnTo>
                  <a:pt x="462351" y="6211044"/>
                </a:lnTo>
                <a:lnTo>
                  <a:pt x="380088" y="6146319"/>
                </a:lnTo>
                <a:lnTo>
                  <a:pt x="308034" y="6082812"/>
                </a:lnTo>
                <a:lnTo>
                  <a:pt x="246186" y="6017474"/>
                </a:lnTo>
                <a:lnTo>
                  <a:pt x="192146" y="5949694"/>
                </a:lnTo>
                <a:lnTo>
                  <a:pt x="146512" y="5878861"/>
                </a:lnTo>
                <a:lnTo>
                  <a:pt x="108682" y="5803752"/>
                </a:lnTo>
                <a:lnTo>
                  <a:pt x="77458" y="5723150"/>
                </a:lnTo>
                <a:lnTo>
                  <a:pt x="52239" y="5635830"/>
                </a:lnTo>
                <a:lnTo>
                  <a:pt x="33624" y="5541180"/>
                </a:lnTo>
                <a:lnTo>
                  <a:pt x="18614" y="5437983"/>
                </a:lnTo>
                <a:lnTo>
                  <a:pt x="9005" y="5325015"/>
                </a:lnTo>
                <a:lnTo>
                  <a:pt x="3000" y="5201668"/>
                </a:lnTo>
                <a:lnTo>
                  <a:pt x="599" y="5066107"/>
                </a:lnTo>
                <a:lnTo>
                  <a:pt x="0" y="4917113"/>
                </a:lnTo>
                <a:lnTo>
                  <a:pt x="1800" y="4754686"/>
                </a:lnTo>
                <a:lnTo>
                  <a:pt x="5404" y="4578211"/>
                </a:lnTo>
                <a:lnTo>
                  <a:pt x="9005" y="4384641"/>
                </a:lnTo>
                <a:lnTo>
                  <a:pt x="13209" y="4173974"/>
                </a:lnTo>
                <a:lnTo>
                  <a:pt x="16813" y="3945597"/>
                </a:lnTo>
                <a:lnTo>
                  <a:pt x="19814" y="3697068"/>
                </a:lnTo>
                <a:lnTo>
                  <a:pt x="21014" y="3429001"/>
                </a:lnTo>
                <a:lnTo>
                  <a:pt x="19814" y="3160931"/>
                </a:lnTo>
                <a:lnTo>
                  <a:pt x="16813" y="2912404"/>
                </a:lnTo>
                <a:lnTo>
                  <a:pt x="13209" y="2684028"/>
                </a:lnTo>
                <a:lnTo>
                  <a:pt x="9005" y="2473358"/>
                </a:lnTo>
                <a:lnTo>
                  <a:pt x="5404" y="2279787"/>
                </a:lnTo>
                <a:lnTo>
                  <a:pt x="1800" y="2103315"/>
                </a:lnTo>
                <a:lnTo>
                  <a:pt x="0" y="1940885"/>
                </a:lnTo>
                <a:lnTo>
                  <a:pt x="599" y="1791891"/>
                </a:lnTo>
                <a:lnTo>
                  <a:pt x="3000" y="1656330"/>
                </a:lnTo>
                <a:lnTo>
                  <a:pt x="9005" y="1532984"/>
                </a:lnTo>
                <a:lnTo>
                  <a:pt x="18614" y="1420015"/>
                </a:lnTo>
                <a:lnTo>
                  <a:pt x="33024" y="1316818"/>
                </a:lnTo>
                <a:lnTo>
                  <a:pt x="52239" y="1222172"/>
                </a:lnTo>
                <a:lnTo>
                  <a:pt x="77458" y="1134851"/>
                </a:lnTo>
                <a:lnTo>
                  <a:pt x="108682" y="1054247"/>
                </a:lnTo>
                <a:lnTo>
                  <a:pt x="146512" y="979137"/>
                </a:lnTo>
                <a:lnTo>
                  <a:pt x="192146" y="908305"/>
                </a:lnTo>
                <a:lnTo>
                  <a:pt x="246186" y="840524"/>
                </a:lnTo>
                <a:lnTo>
                  <a:pt x="308034" y="775187"/>
                </a:lnTo>
                <a:lnTo>
                  <a:pt x="380088" y="711680"/>
                </a:lnTo>
                <a:lnTo>
                  <a:pt x="461751" y="646954"/>
                </a:lnTo>
                <a:lnTo>
                  <a:pt x="553621" y="582226"/>
                </a:lnTo>
                <a:lnTo>
                  <a:pt x="657499" y="515058"/>
                </a:lnTo>
                <a:lnTo>
                  <a:pt x="772187" y="444835"/>
                </a:lnTo>
                <a:lnTo>
                  <a:pt x="900084" y="370947"/>
                </a:lnTo>
                <a:lnTo>
                  <a:pt x="1040592" y="291567"/>
                </a:lnTo>
                <a:lnTo>
                  <a:pt x="1194910" y="205468"/>
                </a:lnTo>
                <a:lnTo>
                  <a:pt x="1362436" y="112039"/>
                </a:lnTo>
                <a:lnTo>
                  <a:pt x="1546177" y="10064"/>
                </a:lnTo>
                <a:close/>
              </a:path>
            </a:pathLst>
          </a:custGeom>
          <a:gradFill flip="none" rotWithShape="1">
            <a:gsLst>
              <a:gs pos="5000">
                <a:schemeClr val="accent1">
                  <a:alpha val="20000"/>
                </a:schemeClr>
              </a:gs>
              <a:gs pos="95000">
                <a:schemeClr val="accent2">
                  <a:alpha val="7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889000" dist="254000" dir="5400000" sx="80000" sy="8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sz="1400">
              <a:latin typeface="Poppins Light" panose="02000000000000000000" pitchFamily="2" charset="0"/>
              <a:cs typeface="Poppins Light" panose="02000000000000000000" pitchFamily="2" charset="0"/>
              <a:sym typeface="Calibri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6C56C2C-72E7-485C-A107-5572EF6BFD46}"/>
              </a:ext>
            </a:extLst>
          </p:cNvPr>
          <p:cNvSpPr/>
          <p:nvPr userDrawn="1"/>
        </p:nvSpPr>
        <p:spPr>
          <a:xfrm>
            <a:off x="7095831" y="1"/>
            <a:ext cx="5096168" cy="6858000"/>
          </a:xfrm>
          <a:custGeom>
            <a:avLst/>
            <a:gdLst>
              <a:gd name="connsiteX0" fmla="*/ 2166513 w 5096168"/>
              <a:gd name="connsiteY0" fmla="*/ 0 h 6858000"/>
              <a:gd name="connsiteX1" fmla="*/ 5096168 w 5096168"/>
              <a:gd name="connsiteY1" fmla="*/ 0 h 6858000"/>
              <a:gd name="connsiteX2" fmla="*/ 5096168 w 5096168"/>
              <a:gd name="connsiteY2" fmla="*/ 6858000 h 6858000"/>
              <a:gd name="connsiteX3" fmla="*/ 2166514 w 5096168"/>
              <a:gd name="connsiteY3" fmla="*/ 6858000 h 6858000"/>
              <a:gd name="connsiteX4" fmla="*/ 2089159 w 5096168"/>
              <a:gd name="connsiteY4" fmla="*/ 6811648 h 6858000"/>
              <a:gd name="connsiteX5" fmla="*/ 1890142 w 5096168"/>
              <a:gd name="connsiteY5" fmla="*/ 6695695 h 6858000"/>
              <a:gd name="connsiteX6" fmla="*/ 1691125 w 5096168"/>
              <a:gd name="connsiteY6" fmla="*/ 6580269 h 6858000"/>
              <a:gd name="connsiteX7" fmla="*/ 1505582 w 5096168"/>
              <a:gd name="connsiteY7" fmla="*/ 6475385 h 6858000"/>
              <a:gd name="connsiteX8" fmla="*/ 1334554 w 5096168"/>
              <a:gd name="connsiteY8" fmla="*/ 6379461 h 6858000"/>
              <a:gd name="connsiteX9" fmla="*/ 1175961 w 5096168"/>
              <a:gd name="connsiteY9" fmla="*/ 6291443 h 6858000"/>
              <a:gd name="connsiteX10" fmla="*/ 1031364 w 5096168"/>
              <a:gd name="connsiteY10" fmla="*/ 6211331 h 6858000"/>
              <a:gd name="connsiteX11" fmla="*/ 898167 w 5096168"/>
              <a:gd name="connsiteY11" fmla="*/ 6137016 h 6858000"/>
              <a:gd name="connsiteX12" fmla="*/ 776891 w 5096168"/>
              <a:gd name="connsiteY12" fmla="*/ 6068498 h 6858000"/>
              <a:gd name="connsiteX13" fmla="*/ 667017 w 5096168"/>
              <a:gd name="connsiteY13" fmla="*/ 6004723 h 6858000"/>
              <a:gd name="connsiteX14" fmla="*/ 567508 w 5096168"/>
              <a:gd name="connsiteY14" fmla="*/ 5943585 h 6858000"/>
              <a:gd name="connsiteX15" fmla="*/ 477848 w 5096168"/>
              <a:gd name="connsiteY15" fmla="*/ 5886136 h 6858000"/>
              <a:gd name="connsiteX16" fmla="*/ 399071 w 5096168"/>
              <a:gd name="connsiteY16" fmla="*/ 5830267 h 6858000"/>
              <a:gd name="connsiteX17" fmla="*/ 328067 w 5096168"/>
              <a:gd name="connsiteY17" fmla="*/ 5774401 h 6858000"/>
              <a:gd name="connsiteX18" fmla="*/ 265874 w 5096168"/>
              <a:gd name="connsiteY18" fmla="*/ 5719586 h 6858000"/>
              <a:gd name="connsiteX19" fmla="*/ 212491 w 5096168"/>
              <a:gd name="connsiteY19" fmla="*/ 5663191 h 6858000"/>
              <a:gd name="connsiteX20" fmla="*/ 165848 w 5096168"/>
              <a:gd name="connsiteY20" fmla="*/ 5604688 h 6858000"/>
              <a:gd name="connsiteX21" fmla="*/ 126459 w 5096168"/>
              <a:gd name="connsiteY21" fmla="*/ 5543550 h 6858000"/>
              <a:gd name="connsiteX22" fmla="*/ 93808 w 5096168"/>
              <a:gd name="connsiteY22" fmla="*/ 5478721 h 6858000"/>
              <a:gd name="connsiteX23" fmla="*/ 66857 w 5096168"/>
              <a:gd name="connsiteY23" fmla="*/ 5409151 h 6858000"/>
              <a:gd name="connsiteX24" fmla="*/ 45090 w 5096168"/>
              <a:gd name="connsiteY24" fmla="*/ 5333782 h 6858000"/>
              <a:gd name="connsiteX25" fmla="*/ 29023 w 5096168"/>
              <a:gd name="connsiteY25" fmla="*/ 5252087 h 6858000"/>
              <a:gd name="connsiteX26" fmla="*/ 16067 w 5096168"/>
              <a:gd name="connsiteY26" fmla="*/ 5163015 h 6858000"/>
              <a:gd name="connsiteX27" fmla="*/ 7773 w 5096168"/>
              <a:gd name="connsiteY27" fmla="*/ 5065508 h 6858000"/>
              <a:gd name="connsiteX28" fmla="*/ 2590 w 5096168"/>
              <a:gd name="connsiteY28" fmla="*/ 4959044 h 6858000"/>
              <a:gd name="connsiteX29" fmla="*/ 518 w 5096168"/>
              <a:gd name="connsiteY29" fmla="*/ 4842037 h 6858000"/>
              <a:gd name="connsiteX30" fmla="*/ 0 w 5096168"/>
              <a:gd name="connsiteY30" fmla="*/ 4713436 h 6858000"/>
              <a:gd name="connsiteX31" fmla="*/ 1554 w 5096168"/>
              <a:gd name="connsiteY31" fmla="*/ 4573240 h 6858000"/>
              <a:gd name="connsiteX32" fmla="*/ 4665 w 5096168"/>
              <a:gd name="connsiteY32" fmla="*/ 4420919 h 6858000"/>
              <a:gd name="connsiteX33" fmla="*/ 7773 w 5096168"/>
              <a:gd name="connsiteY33" fmla="*/ 4253843 h 6858000"/>
              <a:gd name="connsiteX34" fmla="*/ 11402 w 5096168"/>
              <a:gd name="connsiteY34" fmla="*/ 4072010 h 6858000"/>
              <a:gd name="connsiteX35" fmla="*/ 14513 w 5096168"/>
              <a:gd name="connsiteY35" fmla="*/ 3874891 h 6858000"/>
              <a:gd name="connsiteX36" fmla="*/ 17103 w 5096168"/>
              <a:gd name="connsiteY36" fmla="*/ 3660377 h 6858000"/>
              <a:gd name="connsiteX37" fmla="*/ 18139 w 5096168"/>
              <a:gd name="connsiteY37" fmla="*/ 3429001 h 6858000"/>
              <a:gd name="connsiteX38" fmla="*/ 17103 w 5096168"/>
              <a:gd name="connsiteY38" fmla="*/ 3197621 h 6858000"/>
              <a:gd name="connsiteX39" fmla="*/ 14513 w 5096168"/>
              <a:gd name="connsiteY39" fmla="*/ 2983111 h 6858000"/>
              <a:gd name="connsiteX40" fmla="*/ 11402 w 5096168"/>
              <a:gd name="connsiteY40" fmla="*/ 2785991 h 6858000"/>
              <a:gd name="connsiteX41" fmla="*/ 7773 w 5096168"/>
              <a:gd name="connsiteY41" fmla="*/ 2604155 h 6858000"/>
              <a:gd name="connsiteX42" fmla="*/ 4665 w 5096168"/>
              <a:gd name="connsiteY42" fmla="*/ 2437079 h 6858000"/>
              <a:gd name="connsiteX43" fmla="*/ 1554 w 5096168"/>
              <a:gd name="connsiteY43" fmla="*/ 2284761 h 6858000"/>
              <a:gd name="connsiteX44" fmla="*/ 0 w 5096168"/>
              <a:gd name="connsiteY44" fmla="*/ 2144562 h 6858000"/>
              <a:gd name="connsiteX45" fmla="*/ 518 w 5096168"/>
              <a:gd name="connsiteY45" fmla="*/ 2015961 h 6858000"/>
              <a:gd name="connsiteX46" fmla="*/ 2590 w 5096168"/>
              <a:gd name="connsiteY46" fmla="*/ 1898954 h 6858000"/>
              <a:gd name="connsiteX47" fmla="*/ 7773 w 5096168"/>
              <a:gd name="connsiteY47" fmla="*/ 1792490 h 6858000"/>
              <a:gd name="connsiteX48" fmla="*/ 16067 w 5096168"/>
              <a:gd name="connsiteY48" fmla="*/ 1694984 h 6858000"/>
              <a:gd name="connsiteX49" fmla="*/ 28505 w 5096168"/>
              <a:gd name="connsiteY49" fmla="*/ 1605911 h 6858000"/>
              <a:gd name="connsiteX50" fmla="*/ 45090 w 5096168"/>
              <a:gd name="connsiteY50" fmla="*/ 1524219 h 6858000"/>
              <a:gd name="connsiteX51" fmla="*/ 66857 w 5096168"/>
              <a:gd name="connsiteY51" fmla="*/ 1448850 h 6858000"/>
              <a:gd name="connsiteX52" fmla="*/ 93808 w 5096168"/>
              <a:gd name="connsiteY52" fmla="*/ 1379278 h 6858000"/>
              <a:gd name="connsiteX53" fmla="*/ 126459 w 5096168"/>
              <a:gd name="connsiteY53" fmla="*/ 1314448 h 6858000"/>
              <a:gd name="connsiteX54" fmla="*/ 165848 w 5096168"/>
              <a:gd name="connsiteY54" fmla="*/ 1253311 h 6858000"/>
              <a:gd name="connsiteX55" fmla="*/ 212491 w 5096168"/>
              <a:gd name="connsiteY55" fmla="*/ 1194807 h 6858000"/>
              <a:gd name="connsiteX56" fmla="*/ 265874 w 5096168"/>
              <a:gd name="connsiteY56" fmla="*/ 1138412 h 6858000"/>
              <a:gd name="connsiteX57" fmla="*/ 328067 w 5096168"/>
              <a:gd name="connsiteY57" fmla="*/ 1083598 h 6858000"/>
              <a:gd name="connsiteX58" fmla="*/ 398553 w 5096168"/>
              <a:gd name="connsiteY58" fmla="*/ 1027731 h 6858000"/>
              <a:gd name="connsiteX59" fmla="*/ 477848 w 5096168"/>
              <a:gd name="connsiteY59" fmla="*/ 971862 h 6858000"/>
              <a:gd name="connsiteX60" fmla="*/ 567508 w 5096168"/>
              <a:gd name="connsiteY60" fmla="*/ 913887 h 6858000"/>
              <a:gd name="connsiteX61" fmla="*/ 666499 w 5096168"/>
              <a:gd name="connsiteY61" fmla="*/ 853275 h 6858000"/>
              <a:gd name="connsiteX62" fmla="*/ 776891 w 5096168"/>
              <a:gd name="connsiteY62" fmla="*/ 789500 h 6858000"/>
              <a:gd name="connsiteX63" fmla="*/ 898167 w 5096168"/>
              <a:gd name="connsiteY63" fmla="*/ 720985 h 6858000"/>
              <a:gd name="connsiteX64" fmla="*/ 1031364 w 5096168"/>
              <a:gd name="connsiteY64" fmla="*/ 646670 h 6858000"/>
              <a:gd name="connsiteX65" fmla="*/ 1175961 w 5096168"/>
              <a:gd name="connsiteY65" fmla="*/ 566030 h 6858000"/>
              <a:gd name="connsiteX66" fmla="*/ 1334554 w 5096168"/>
              <a:gd name="connsiteY66" fmla="*/ 478012 h 6858000"/>
              <a:gd name="connsiteX67" fmla="*/ 1505582 w 5096168"/>
              <a:gd name="connsiteY67" fmla="*/ 382614 h 6858000"/>
              <a:gd name="connsiteX68" fmla="*/ 1691125 w 5096168"/>
              <a:gd name="connsiteY68" fmla="*/ 277730 h 6858000"/>
              <a:gd name="connsiteX69" fmla="*/ 1890142 w 5096168"/>
              <a:gd name="connsiteY69" fmla="*/ 162303 h 6858000"/>
              <a:gd name="connsiteX70" fmla="*/ 2089159 w 5096168"/>
              <a:gd name="connsiteY70" fmla="*/ 463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096168" h="6858000">
                <a:moveTo>
                  <a:pt x="2166513" y="0"/>
                </a:moveTo>
                <a:lnTo>
                  <a:pt x="5096168" y="0"/>
                </a:lnTo>
                <a:lnTo>
                  <a:pt x="5096168" y="6858000"/>
                </a:lnTo>
                <a:lnTo>
                  <a:pt x="2166514" y="6858000"/>
                </a:lnTo>
                <a:lnTo>
                  <a:pt x="2089159" y="6811648"/>
                </a:lnTo>
                <a:lnTo>
                  <a:pt x="1890142" y="6695695"/>
                </a:lnTo>
                <a:lnTo>
                  <a:pt x="1691125" y="6580269"/>
                </a:lnTo>
                <a:lnTo>
                  <a:pt x="1505582" y="6475385"/>
                </a:lnTo>
                <a:lnTo>
                  <a:pt x="1334554" y="6379461"/>
                </a:lnTo>
                <a:lnTo>
                  <a:pt x="1175961" y="6291443"/>
                </a:lnTo>
                <a:lnTo>
                  <a:pt x="1031364" y="6211331"/>
                </a:lnTo>
                <a:lnTo>
                  <a:pt x="898167" y="6137016"/>
                </a:lnTo>
                <a:lnTo>
                  <a:pt x="776891" y="6068498"/>
                </a:lnTo>
                <a:lnTo>
                  <a:pt x="667017" y="6004723"/>
                </a:lnTo>
                <a:lnTo>
                  <a:pt x="567508" y="5943585"/>
                </a:lnTo>
                <a:lnTo>
                  <a:pt x="477848" y="5886136"/>
                </a:lnTo>
                <a:lnTo>
                  <a:pt x="399071" y="5830267"/>
                </a:lnTo>
                <a:lnTo>
                  <a:pt x="328067" y="5774401"/>
                </a:lnTo>
                <a:lnTo>
                  <a:pt x="265874" y="5719586"/>
                </a:lnTo>
                <a:lnTo>
                  <a:pt x="212491" y="5663191"/>
                </a:lnTo>
                <a:lnTo>
                  <a:pt x="165848" y="5604688"/>
                </a:lnTo>
                <a:lnTo>
                  <a:pt x="126459" y="5543550"/>
                </a:lnTo>
                <a:lnTo>
                  <a:pt x="93808" y="5478721"/>
                </a:lnTo>
                <a:lnTo>
                  <a:pt x="66857" y="5409151"/>
                </a:lnTo>
                <a:lnTo>
                  <a:pt x="45090" y="5333782"/>
                </a:lnTo>
                <a:lnTo>
                  <a:pt x="29023" y="5252087"/>
                </a:lnTo>
                <a:lnTo>
                  <a:pt x="16067" y="5163015"/>
                </a:lnTo>
                <a:lnTo>
                  <a:pt x="7773" y="5065508"/>
                </a:lnTo>
                <a:lnTo>
                  <a:pt x="2590" y="4959044"/>
                </a:lnTo>
                <a:lnTo>
                  <a:pt x="518" y="4842037"/>
                </a:lnTo>
                <a:lnTo>
                  <a:pt x="0" y="4713436"/>
                </a:lnTo>
                <a:lnTo>
                  <a:pt x="1554" y="4573240"/>
                </a:lnTo>
                <a:lnTo>
                  <a:pt x="4665" y="4420919"/>
                </a:lnTo>
                <a:lnTo>
                  <a:pt x="7773" y="4253843"/>
                </a:lnTo>
                <a:lnTo>
                  <a:pt x="11402" y="4072010"/>
                </a:lnTo>
                <a:lnTo>
                  <a:pt x="14513" y="3874891"/>
                </a:lnTo>
                <a:lnTo>
                  <a:pt x="17103" y="3660377"/>
                </a:lnTo>
                <a:lnTo>
                  <a:pt x="18139" y="3429001"/>
                </a:lnTo>
                <a:lnTo>
                  <a:pt x="17103" y="3197621"/>
                </a:lnTo>
                <a:lnTo>
                  <a:pt x="14513" y="2983111"/>
                </a:lnTo>
                <a:lnTo>
                  <a:pt x="11402" y="2785991"/>
                </a:lnTo>
                <a:lnTo>
                  <a:pt x="7773" y="2604155"/>
                </a:lnTo>
                <a:lnTo>
                  <a:pt x="4665" y="2437079"/>
                </a:lnTo>
                <a:lnTo>
                  <a:pt x="1554" y="2284761"/>
                </a:lnTo>
                <a:lnTo>
                  <a:pt x="0" y="2144562"/>
                </a:lnTo>
                <a:lnTo>
                  <a:pt x="518" y="2015961"/>
                </a:lnTo>
                <a:lnTo>
                  <a:pt x="2590" y="1898954"/>
                </a:lnTo>
                <a:lnTo>
                  <a:pt x="7773" y="1792490"/>
                </a:lnTo>
                <a:lnTo>
                  <a:pt x="16067" y="1694984"/>
                </a:lnTo>
                <a:lnTo>
                  <a:pt x="28505" y="1605911"/>
                </a:lnTo>
                <a:lnTo>
                  <a:pt x="45090" y="1524219"/>
                </a:lnTo>
                <a:lnTo>
                  <a:pt x="66857" y="1448850"/>
                </a:lnTo>
                <a:lnTo>
                  <a:pt x="93808" y="1379278"/>
                </a:lnTo>
                <a:lnTo>
                  <a:pt x="126459" y="1314448"/>
                </a:lnTo>
                <a:lnTo>
                  <a:pt x="165848" y="1253311"/>
                </a:lnTo>
                <a:lnTo>
                  <a:pt x="212491" y="1194807"/>
                </a:lnTo>
                <a:lnTo>
                  <a:pt x="265874" y="1138412"/>
                </a:lnTo>
                <a:lnTo>
                  <a:pt x="328067" y="1083598"/>
                </a:lnTo>
                <a:lnTo>
                  <a:pt x="398553" y="1027731"/>
                </a:lnTo>
                <a:lnTo>
                  <a:pt x="477848" y="971862"/>
                </a:lnTo>
                <a:lnTo>
                  <a:pt x="567508" y="913887"/>
                </a:lnTo>
                <a:lnTo>
                  <a:pt x="666499" y="853275"/>
                </a:lnTo>
                <a:lnTo>
                  <a:pt x="776891" y="789500"/>
                </a:lnTo>
                <a:lnTo>
                  <a:pt x="898167" y="720985"/>
                </a:lnTo>
                <a:lnTo>
                  <a:pt x="1031364" y="646670"/>
                </a:lnTo>
                <a:lnTo>
                  <a:pt x="1175961" y="566030"/>
                </a:lnTo>
                <a:lnTo>
                  <a:pt x="1334554" y="478012"/>
                </a:lnTo>
                <a:lnTo>
                  <a:pt x="1505582" y="382614"/>
                </a:lnTo>
                <a:lnTo>
                  <a:pt x="1691125" y="277730"/>
                </a:lnTo>
                <a:lnTo>
                  <a:pt x="1890142" y="162303"/>
                </a:lnTo>
                <a:lnTo>
                  <a:pt x="2089159" y="46353"/>
                </a:lnTo>
                <a:close/>
              </a:path>
            </a:pathLst>
          </a:custGeom>
          <a:gradFill flip="none" rotWithShape="1">
            <a:gsLst>
              <a:gs pos="5000">
                <a:schemeClr val="accent1"/>
              </a:gs>
              <a:gs pos="95000">
                <a:schemeClr val="accent2"/>
              </a:gs>
            </a:gsLst>
            <a:lin ang="8100000" scaled="1"/>
            <a:tileRect/>
          </a:gradFill>
          <a:ln>
            <a:noFill/>
          </a:ln>
          <a:effectLst>
            <a:outerShdw blurRad="889000" dist="254000" dir="5400000" sx="80000" sy="8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sz="1400">
              <a:latin typeface="Poppins Light" panose="02000000000000000000" pitchFamily="2" charset="0"/>
              <a:cs typeface="Poppins Light" panose="02000000000000000000" pitchFamily="2" charset="0"/>
              <a:sym typeface="Calibri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255C9B-35D1-4943-896A-C9A53D338C3C}"/>
              </a:ext>
            </a:extLst>
          </p:cNvPr>
          <p:cNvCxnSpPr>
            <a:cxnSpLocks/>
          </p:cNvCxnSpPr>
          <p:nvPr userDrawn="1"/>
        </p:nvCxnSpPr>
        <p:spPr>
          <a:xfrm>
            <a:off x="540480" y="2960618"/>
            <a:ext cx="5268649" cy="0"/>
          </a:xfrm>
          <a:prstGeom prst="line">
            <a:avLst/>
          </a:prstGeom>
          <a:ln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C7A5C2D-3B24-4E65-BC2A-9A346734F0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914" y="2476048"/>
            <a:ext cx="5789798" cy="39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-130" baseline="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1pPr>
            <a:lvl2pPr marL="4572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2pPr>
            <a:lvl3pPr marL="9144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3pPr>
            <a:lvl4pPr marL="13716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4pPr>
            <a:lvl5pPr marL="18288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5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FA41B32-EB63-481C-8ACD-09100277CE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2914" y="3058513"/>
            <a:ext cx="5789798" cy="6676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spc="-13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2pPr>
            <a:lvl3pPr marL="9144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3pPr>
            <a:lvl4pPr marL="13716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4pPr>
            <a:lvl5pPr marL="18288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5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489FE19-59D3-466B-A145-BBCC9A3E1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08825" y="1"/>
            <a:ext cx="4983174" cy="6858000"/>
          </a:xfrm>
          <a:custGeom>
            <a:avLst/>
            <a:gdLst>
              <a:gd name="connsiteX0" fmla="*/ 2272902 w 4983174"/>
              <a:gd name="connsiteY0" fmla="*/ 0 h 6858000"/>
              <a:gd name="connsiteX1" fmla="*/ 4983174 w 4983174"/>
              <a:gd name="connsiteY1" fmla="*/ 0 h 6858000"/>
              <a:gd name="connsiteX2" fmla="*/ 4983174 w 4983174"/>
              <a:gd name="connsiteY2" fmla="*/ 6858000 h 6858000"/>
              <a:gd name="connsiteX3" fmla="*/ 2272905 w 4983174"/>
              <a:gd name="connsiteY3" fmla="*/ 6858000 h 6858000"/>
              <a:gd name="connsiteX4" fmla="*/ 2203878 w 4983174"/>
              <a:gd name="connsiteY4" fmla="*/ 6816402 h 6858000"/>
              <a:gd name="connsiteX5" fmla="*/ 2026421 w 4983174"/>
              <a:gd name="connsiteY5" fmla="*/ 6710068 h 6858000"/>
              <a:gd name="connsiteX6" fmla="*/ 1833380 w 4983174"/>
              <a:gd name="connsiteY6" fmla="*/ 6597596 h 6858000"/>
              <a:gd name="connsiteX7" fmla="*/ 1640340 w 4983174"/>
              <a:gd name="connsiteY7" fmla="*/ 6485636 h 6858000"/>
              <a:gd name="connsiteX8" fmla="*/ 1460368 w 4983174"/>
              <a:gd name="connsiteY8" fmla="*/ 6383902 h 6858000"/>
              <a:gd name="connsiteX9" fmla="*/ 1294477 w 4983174"/>
              <a:gd name="connsiteY9" fmla="*/ 6290858 h 6858000"/>
              <a:gd name="connsiteX10" fmla="*/ 1140647 w 4983174"/>
              <a:gd name="connsiteY10" fmla="*/ 6205484 h 6858000"/>
              <a:gd name="connsiteX11" fmla="*/ 1000391 w 4983174"/>
              <a:gd name="connsiteY11" fmla="*/ 6127777 h 6858000"/>
              <a:gd name="connsiteX12" fmla="*/ 871195 w 4983174"/>
              <a:gd name="connsiteY12" fmla="*/ 6055695 h 6858000"/>
              <a:gd name="connsiteX13" fmla="*/ 753561 w 4983174"/>
              <a:gd name="connsiteY13" fmla="*/ 5989234 h 6858000"/>
              <a:gd name="connsiteX14" fmla="*/ 646986 w 4983174"/>
              <a:gd name="connsiteY14" fmla="*/ 5927374 h 6858000"/>
              <a:gd name="connsiteX15" fmla="*/ 550466 w 4983174"/>
              <a:gd name="connsiteY15" fmla="*/ 5868073 h 6858000"/>
              <a:gd name="connsiteX16" fmla="*/ 463499 w 4983174"/>
              <a:gd name="connsiteY16" fmla="*/ 5812348 h 6858000"/>
              <a:gd name="connsiteX17" fmla="*/ 387086 w 4983174"/>
              <a:gd name="connsiteY17" fmla="*/ 5758157 h 6858000"/>
              <a:gd name="connsiteX18" fmla="*/ 318216 w 4983174"/>
              <a:gd name="connsiteY18" fmla="*/ 5703969 h 6858000"/>
              <a:gd name="connsiteX19" fmla="*/ 257891 w 4983174"/>
              <a:gd name="connsiteY19" fmla="*/ 5650800 h 6858000"/>
              <a:gd name="connsiteX20" fmla="*/ 206111 w 4983174"/>
              <a:gd name="connsiteY20" fmla="*/ 5596099 h 6858000"/>
              <a:gd name="connsiteX21" fmla="*/ 160868 w 4983174"/>
              <a:gd name="connsiteY21" fmla="*/ 5539352 h 6858000"/>
              <a:gd name="connsiteX22" fmla="*/ 122662 w 4983174"/>
              <a:gd name="connsiteY22" fmla="*/ 5480050 h 6858000"/>
              <a:gd name="connsiteX23" fmla="*/ 90991 w 4983174"/>
              <a:gd name="connsiteY23" fmla="*/ 5417168 h 6858000"/>
              <a:gd name="connsiteX24" fmla="*/ 64850 w 4983174"/>
              <a:gd name="connsiteY24" fmla="*/ 5349688 h 6858000"/>
              <a:gd name="connsiteX25" fmla="*/ 43737 w 4983174"/>
              <a:gd name="connsiteY25" fmla="*/ 5276582 h 6858000"/>
              <a:gd name="connsiteX26" fmla="*/ 28152 w 4983174"/>
              <a:gd name="connsiteY26" fmla="*/ 5197340 h 6858000"/>
              <a:gd name="connsiteX27" fmla="*/ 15585 w 4983174"/>
              <a:gd name="connsiteY27" fmla="*/ 5110943 h 6858000"/>
              <a:gd name="connsiteX28" fmla="*/ 7540 w 4983174"/>
              <a:gd name="connsiteY28" fmla="*/ 5016364 h 6858000"/>
              <a:gd name="connsiteX29" fmla="*/ 2513 w 4983174"/>
              <a:gd name="connsiteY29" fmla="*/ 4913097 h 6858000"/>
              <a:gd name="connsiteX30" fmla="*/ 503 w 4983174"/>
              <a:gd name="connsiteY30" fmla="*/ 4799604 h 6858000"/>
              <a:gd name="connsiteX31" fmla="*/ 0 w 4983174"/>
              <a:gd name="connsiteY31" fmla="*/ 4674865 h 6858000"/>
              <a:gd name="connsiteX32" fmla="*/ 1509 w 4983174"/>
              <a:gd name="connsiteY32" fmla="*/ 4538879 h 6858000"/>
              <a:gd name="connsiteX33" fmla="*/ 4525 w 4983174"/>
              <a:gd name="connsiteY33" fmla="*/ 4391132 h 6858000"/>
              <a:gd name="connsiteX34" fmla="*/ 7540 w 4983174"/>
              <a:gd name="connsiteY34" fmla="*/ 4229073 h 6858000"/>
              <a:gd name="connsiteX35" fmla="*/ 11060 w 4983174"/>
              <a:gd name="connsiteY35" fmla="*/ 4052700 h 6858000"/>
              <a:gd name="connsiteX36" fmla="*/ 14078 w 4983174"/>
              <a:gd name="connsiteY36" fmla="*/ 3861501 h 6858000"/>
              <a:gd name="connsiteX37" fmla="*/ 16589 w 4983174"/>
              <a:gd name="connsiteY37" fmla="*/ 3653430 h 6858000"/>
              <a:gd name="connsiteX38" fmla="*/ 17595 w 4983174"/>
              <a:gd name="connsiteY38" fmla="*/ 3429001 h 6858000"/>
              <a:gd name="connsiteX39" fmla="*/ 16589 w 4983174"/>
              <a:gd name="connsiteY39" fmla="*/ 3204570 h 6858000"/>
              <a:gd name="connsiteX40" fmla="*/ 14078 w 4983174"/>
              <a:gd name="connsiteY40" fmla="*/ 2996501 h 6858000"/>
              <a:gd name="connsiteX41" fmla="*/ 11060 w 4983174"/>
              <a:gd name="connsiteY41" fmla="*/ 2805301 h 6858000"/>
              <a:gd name="connsiteX42" fmla="*/ 7540 w 4983174"/>
              <a:gd name="connsiteY42" fmla="*/ 2628926 h 6858000"/>
              <a:gd name="connsiteX43" fmla="*/ 4525 w 4983174"/>
              <a:gd name="connsiteY43" fmla="*/ 2466868 h 6858000"/>
              <a:gd name="connsiteX44" fmla="*/ 1509 w 4983174"/>
              <a:gd name="connsiteY44" fmla="*/ 2319123 h 6858000"/>
              <a:gd name="connsiteX45" fmla="*/ 0 w 4983174"/>
              <a:gd name="connsiteY45" fmla="*/ 2183134 h 6858000"/>
              <a:gd name="connsiteX46" fmla="*/ 503 w 4983174"/>
              <a:gd name="connsiteY46" fmla="*/ 2058395 h 6858000"/>
              <a:gd name="connsiteX47" fmla="*/ 2513 w 4983174"/>
              <a:gd name="connsiteY47" fmla="*/ 1944902 h 6858000"/>
              <a:gd name="connsiteX48" fmla="*/ 7540 w 4983174"/>
              <a:gd name="connsiteY48" fmla="*/ 1841634 h 6858000"/>
              <a:gd name="connsiteX49" fmla="*/ 15585 w 4983174"/>
              <a:gd name="connsiteY49" fmla="*/ 1747056 h 6858000"/>
              <a:gd name="connsiteX50" fmla="*/ 27650 w 4983174"/>
              <a:gd name="connsiteY50" fmla="*/ 1660659 h 6858000"/>
              <a:gd name="connsiteX51" fmla="*/ 43737 w 4983174"/>
              <a:gd name="connsiteY51" fmla="*/ 1581419 h 6858000"/>
              <a:gd name="connsiteX52" fmla="*/ 64850 w 4983174"/>
              <a:gd name="connsiteY52" fmla="*/ 1508314 h 6858000"/>
              <a:gd name="connsiteX53" fmla="*/ 90991 w 4983174"/>
              <a:gd name="connsiteY53" fmla="*/ 1440831 h 6858000"/>
              <a:gd name="connsiteX54" fmla="*/ 122662 w 4983174"/>
              <a:gd name="connsiteY54" fmla="*/ 1377949 h 6858000"/>
              <a:gd name="connsiteX55" fmla="*/ 160868 w 4983174"/>
              <a:gd name="connsiteY55" fmla="*/ 1318647 h 6858000"/>
              <a:gd name="connsiteX56" fmla="*/ 206111 w 4983174"/>
              <a:gd name="connsiteY56" fmla="*/ 1261900 h 6858000"/>
              <a:gd name="connsiteX57" fmla="*/ 257891 w 4983174"/>
              <a:gd name="connsiteY57" fmla="*/ 1207199 h 6858000"/>
              <a:gd name="connsiteX58" fmla="*/ 318216 w 4983174"/>
              <a:gd name="connsiteY58" fmla="*/ 1154031 h 6858000"/>
              <a:gd name="connsiteX59" fmla="*/ 386584 w 4983174"/>
              <a:gd name="connsiteY59" fmla="*/ 1099841 h 6858000"/>
              <a:gd name="connsiteX60" fmla="*/ 463499 w 4983174"/>
              <a:gd name="connsiteY60" fmla="*/ 1045650 h 6858000"/>
              <a:gd name="connsiteX61" fmla="*/ 550466 w 4983174"/>
              <a:gd name="connsiteY61" fmla="*/ 989416 h 6858000"/>
              <a:gd name="connsiteX62" fmla="*/ 646484 w 4983174"/>
              <a:gd name="connsiteY62" fmla="*/ 930625 h 6858000"/>
              <a:gd name="connsiteX63" fmla="*/ 753561 w 4983174"/>
              <a:gd name="connsiteY63" fmla="*/ 868766 h 6858000"/>
              <a:gd name="connsiteX64" fmla="*/ 871195 w 4983174"/>
              <a:gd name="connsiteY64" fmla="*/ 802308 h 6858000"/>
              <a:gd name="connsiteX65" fmla="*/ 1000391 w 4983174"/>
              <a:gd name="connsiteY65" fmla="*/ 730224 h 6858000"/>
              <a:gd name="connsiteX66" fmla="*/ 1140647 w 4983174"/>
              <a:gd name="connsiteY66" fmla="*/ 652005 h 6858000"/>
              <a:gd name="connsiteX67" fmla="*/ 1294477 w 4983174"/>
              <a:gd name="connsiteY67" fmla="*/ 566630 h 6858000"/>
              <a:gd name="connsiteX68" fmla="*/ 1460368 w 4983174"/>
              <a:gd name="connsiteY68" fmla="*/ 474097 h 6858000"/>
              <a:gd name="connsiteX69" fmla="*/ 1640340 w 4983174"/>
              <a:gd name="connsiteY69" fmla="*/ 372363 h 6858000"/>
              <a:gd name="connsiteX70" fmla="*/ 1833380 w 4983174"/>
              <a:gd name="connsiteY70" fmla="*/ 260402 h 6858000"/>
              <a:gd name="connsiteX71" fmla="*/ 2026421 w 4983174"/>
              <a:gd name="connsiteY71" fmla="*/ 147935 h 6858000"/>
              <a:gd name="connsiteX72" fmla="*/ 2203878 w 4983174"/>
              <a:gd name="connsiteY72" fmla="*/ 415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983174" h="6858000">
                <a:moveTo>
                  <a:pt x="2272902" y="0"/>
                </a:moveTo>
                <a:lnTo>
                  <a:pt x="4983174" y="0"/>
                </a:lnTo>
                <a:lnTo>
                  <a:pt x="4983174" y="6858000"/>
                </a:lnTo>
                <a:lnTo>
                  <a:pt x="2272905" y="6858000"/>
                </a:lnTo>
                <a:lnTo>
                  <a:pt x="2203878" y="6816402"/>
                </a:lnTo>
                <a:lnTo>
                  <a:pt x="2026421" y="6710068"/>
                </a:lnTo>
                <a:lnTo>
                  <a:pt x="1833380" y="6597596"/>
                </a:lnTo>
                <a:lnTo>
                  <a:pt x="1640340" y="6485636"/>
                </a:lnTo>
                <a:lnTo>
                  <a:pt x="1460368" y="6383902"/>
                </a:lnTo>
                <a:lnTo>
                  <a:pt x="1294477" y="6290858"/>
                </a:lnTo>
                <a:lnTo>
                  <a:pt x="1140647" y="6205484"/>
                </a:lnTo>
                <a:lnTo>
                  <a:pt x="1000391" y="6127777"/>
                </a:lnTo>
                <a:lnTo>
                  <a:pt x="871195" y="6055695"/>
                </a:lnTo>
                <a:lnTo>
                  <a:pt x="753561" y="5989234"/>
                </a:lnTo>
                <a:lnTo>
                  <a:pt x="646986" y="5927374"/>
                </a:lnTo>
                <a:lnTo>
                  <a:pt x="550466" y="5868073"/>
                </a:lnTo>
                <a:lnTo>
                  <a:pt x="463499" y="5812348"/>
                </a:lnTo>
                <a:lnTo>
                  <a:pt x="387086" y="5758157"/>
                </a:lnTo>
                <a:lnTo>
                  <a:pt x="318216" y="5703969"/>
                </a:lnTo>
                <a:lnTo>
                  <a:pt x="257891" y="5650800"/>
                </a:lnTo>
                <a:lnTo>
                  <a:pt x="206111" y="5596099"/>
                </a:lnTo>
                <a:lnTo>
                  <a:pt x="160868" y="5539352"/>
                </a:lnTo>
                <a:lnTo>
                  <a:pt x="122662" y="5480050"/>
                </a:lnTo>
                <a:lnTo>
                  <a:pt x="90991" y="5417168"/>
                </a:lnTo>
                <a:lnTo>
                  <a:pt x="64850" y="5349688"/>
                </a:lnTo>
                <a:lnTo>
                  <a:pt x="43737" y="5276582"/>
                </a:lnTo>
                <a:lnTo>
                  <a:pt x="28152" y="5197340"/>
                </a:lnTo>
                <a:lnTo>
                  <a:pt x="15585" y="5110943"/>
                </a:lnTo>
                <a:lnTo>
                  <a:pt x="7540" y="5016364"/>
                </a:lnTo>
                <a:lnTo>
                  <a:pt x="2513" y="4913097"/>
                </a:lnTo>
                <a:lnTo>
                  <a:pt x="503" y="4799604"/>
                </a:lnTo>
                <a:lnTo>
                  <a:pt x="0" y="4674865"/>
                </a:lnTo>
                <a:lnTo>
                  <a:pt x="1509" y="4538879"/>
                </a:lnTo>
                <a:lnTo>
                  <a:pt x="4525" y="4391132"/>
                </a:lnTo>
                <a:lnTo>
                  <a:pt x="7540" y="4229073"/>
                </a:lnTo>
                <a:lnTo>
                  <a:pt x="11060" y="4052700"/>
                </a:lnTo>
                <a:lnTo>
                  <a:pt x="14078" y="3861501"/>
                </a:lnTo>
                <a:lnTo>
                  <a:pt x="16589" y="3653430"/>
                </a:lnTo>
                <a:lnTo>
                  <a:pt x="17595" y="3429001"/>
                </a:lnTo>
                <a:lnTo>
                  <a:pt x="16589" y="3204570"/>
                </a:lnTo>
                <a:lnTo>
                  <a:pt x="14078" y="2996501"/>
                </a:lnTo>
                <a:lnTo>
                  <a:pt x="11060" y="2805301"/>
                </a:lnTo>
                <a:lnTo>
                  <a:pt x="7540" y="2628926"/>
                </a:lnTo>
                <a:lnTo>
                  <a:pt x="4525" y="2466868"/>
                </a:lnTo>
                <a:lnTo>
                  <a:pt x="1509" y="2319123"/>
                </a:lnTo>
                <a:lnTo>
                  <a:pt x="0" y="2183134"/>
                </a:lnTo>
                <a:lnTo>
                  <a:pt x="503" y="2058395"/>
                </a:lnTo>
                <a:lnTo>
                  <a:pt x="2513" y="1944902"/>
                </a:lnTo>
                <a:lnTo>
                  <a:pt x="7540" y="1841634"/>
                </a:lnTo>
                <a:lnTo>
                  <a:pt x="15585" y="1747056"/>
                </a:lnTo>
                <a:lnTo>
                  <a:pt x="27650" y="1660659"/>
                </a:lnTo>
                <a:lnTo>
                  <a:pt x="43737" y="1581419"/>
                </a:lnTo>
                <a:lnTo>
                  <a:pt x="64850" y="1508314"/>
                </a:lnTo>
                <a:lnTo>
                  <a:pt x="90991" y="1440831"/>
                </a:lnTo>
                <a:lnTo>
                  <a:pt x="122662" y="1377949"/>
                </a:lnTo>
                <a:lnTo>
                  <a:pt x="160868" y="1318647"/>
                </a:lnTo>
                <a:lnTo>
                  <a:pt x="206111" y="1261900"/>
                </a:lnTo>
                <a:lnTo>
                  <a:pt x="257891" y="1207199"/>
                </a:lnTo>
                <a:lnTo>
                  <a:pt x="318216" y="1154031"/>
                </a:lnTo>
                <a:lnTo>
                  <a:pt x="386584" y="1099841"/>
                </a:lnTo>
                <a:lnTo>
                  <a:pt x="463499" y="1045650"/>
                </a:lnTo>
                <a:lnTo>
                  <a:pt x="550466" y="989416"/>
                </a:lnTo>
                <a:lnTo>
                  <a:pt x="646484" y="930625"/>
                </a:lnTo>
                <a:lnTo>
                  <a:pt x="753561" y="868766"/>
                </a:lnTo>
                <a:lnTo>
                  <a:pt x="871195" y="802308"/>
                </a:lnTo>
                <a:lnTo>
                  <a:pt x="1000391" y="730224"/>
                </a:lnTo>
                <a:lnTo>
                  <a:pt x="1140647" y="652005"/>
                </a:lnTo>
                <a:lnTo>
                  <a:pt x="1294477" y="566630"/>
                </a:lnTo>
                <a:lnTo>
                  <a:pt x="1460368" y="474097"/>
                </a:lnTo>
                <a:lnTo>
                  <a:pt x="1640340" y="372363"/>
                </a:lnTo>
                <a:lnTo>
                  <a:pt x="1833380" y="260402"/>
                </a:lnTo>
                <a:lnTo>
                  <a:pt x="2026421" y="147935"/>
                </a:lnTo>
                <a:lnTo>
                  <a:pt x="2203878" y="41597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41275"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6647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>
  <p:cSld name="Title Only"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3b5455ef060_0_2267"/>
          <p:cNvSpPr txBox="1">
            <a:spLocks noGrp="1"/>
          </p:cNvSpPr>
          <p:nvPr>
            <p:ph type="title"/>
          </p:nvPr>
        </p:nvSpPr>
        <p:spPr>
          <a:xfrm>
            <a:off x="1623593" y="532891"/>
            <a:ext cx="89448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038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8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8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8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8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8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8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8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8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72" name="Google Shape;872;g3b5455ef060_0_2267"/>
          <p:cNvSpPr txBox="1">
            <a:spLocks noGrp="1"/>
          </p:cNvSpPr>
          <p:nvPr>
            <p:ph type="sldNum" idx="12"/>
          </p:nvPr>
        </p:nvSpPr>
        <p:spPr>
          <a:xfrm>
            <a:off x="8778240" y="6377941"/>
            <a:ext cx="2804000" cy="3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2291993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. Title Only" preserve="1">
  <p:cSld name="D. Title Only"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3b5455ef060_0_2270"/>
          <p:cNvSpPr txBox="1">
            <a:spLocks noGrp="1"/>
          </p:cNvSpPr>
          <p:nvPr>
            <p:ph type="dt" idx="10"/>
          </p:nvPr>
        </p:nvSpPr>
        <p:spPr>
          <a:xfrm>
            <a:off x="9677401" y="6315123"/>
            <a:ext cx="1482000" cy="24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585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85"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85"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85"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85"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85"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85"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85"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85"/>
            </a:lvl9pPr>
          </a:lstStyle>
          <a:p>
            <a:endParaRPr/>
          </a:p>
        </p:txBody>
      </p:sp>
      <p:sp>
        <p:nvSpPr>
          <p:cNvPr id="875" name="Google Shape;875;g3b5455ef060_0_2270"/>
          <p:cNvSpPr txBox="1">
            <a:spLocks noGrp="1"/>
          </p:cNvSpPr>
          <p:nvPr>
            <p:ph type="title"/>
          </p:nvPr>
        </p:nvSpPr>
        <p:spPr>
          <a:xfrm>
            <a:off x="630000" y="622800"/>
            <a:ext cx="109332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21E"/>
              </a:buClr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3937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3" preserve="1">
  <p:cSld name="Default 3">
    <p:bg>
      <p:bgPr>
        <a:solidFill>
          <a:srgbClr val="794BFF"/>
        </a:solidFill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3b5455ef060_0_227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BA0"/>
              </a:buClr>
              <a:buSzPts val="900"/>
              <a:buFont typeface="Avenir"/>
              <a:buNone/>
              <a:defRPr sz="1018" b="0" i="0" u="none" strike="noStrike" cap="none">
                <a:solidFill>
                  <a:srgbClr val="979BA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BA0"/>
              </a:buClr>
              <a:buSzPts val="900"/>
              <a:buFont typeface="Avenir"/>
              <a:buNone/>
              <a:defRPr sz="1018" b="0" i="0" u="none" strike="noStrike" cap="none">
                <a:solidFill>
                  <a:srgbClr val="979BA0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BA0"/>
              </a:buClr>
              <a:buSzPts val="900"/>
              <a:buFont typeface="Avenir"/>
              <a:buNone/>
              <a:defRPr sz="1018" b="0" i="0" u="none" strike="noStrike" cap="none">
                <a:solidFill>
                  <a:srgbClr val="979BA0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BA0"/>
              </a:buClr>
              <a:buSzPts val="900"/>
              <a:buFont typeface="Avenir"/>
              <a:buNone/>
              <a:defRPr sz="1018" b="0" i="0" u="none" strike="noStrike" cap="none">
                <a:solidFill>
                  <a:srgbClr val="979BA0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BA0"/>
              </a:buClr>
              <a:buSzPts val="900"/>
              <a:buFont typeface="Avenir"/>
              <a:buNone/>
              <a:defRPr sz="1018" b="0" i="0" u="none" strike="noStrike" cap="none">
                <a:solidFill>
                  <a:srgbClr val="979BA0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BA0"/>
              </a:buClr>
              <a:buSzPts val="900"/>
              <a:buFont typeface="Avenir"/>
              <a:buNone/>
              <a:defRPr sz="1018" b="0" i="0" u="none" strike="noStrike" cap="none">
                <a:solidFill>
                  <a:srgbClr val="979BA0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BA0"/>
              </a:buClr>
              <a:buSzPts val="900"/>
              <a:buFont typeface="Avenir"/>
              <a:buNone/>
              <a:defRPr sz="1018" b="0" i="0" u="none" strike="noStrike" cap="none">
                <a:solidFill>
                  <a:srgbClr val="979BA0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BA0"/>
              </a:buClr>
              <a:buSzPts val="900"/>
              <a:buFont typeface="Avenir"/>
              <a:buNone/>
              <a:defRPr sz="1018" b="0" i="0" u="none" strike="noStrike" cap="none">
                <a:solidFill>
                  <a:srgbClr val="979BA0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BA0"/>
              </a:buClr>
              <a:buSzPts val="900"/>
              <a:buFont typeface="Avenir"/>
              <a:buNone/>
              <a:defRPr sz="1018" b="0" i="0" u="none" strike="noStrike" cap="none">
                <a:solidFill>
                  <a:srgbClr val="979BA0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5864457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page" type="title" preserve="1">
  <p:cSld name="header page">
    <p:bg>
      <p:bgPr>
        <a:solidFill>
          <a:schemeClr val="accen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ctrTitle"/>
          </p:nvPr>
        </p:nvSpPr>
        <p:spPr>
          <a:xfrm>
            <a:off x="1613401" y="2636400"/>
            <a:ext cx="8965200" cy="15852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622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441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441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441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441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441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441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441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4414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subTitle" idx="1"/>
          </p:nvPr>
        </p:nvSpPr>
        <p:spPr>
          <a:xfrm>
            <a:off x="415600" y="5160834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716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169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169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169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169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169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169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169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169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84" name="Google Shape;84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47522" y="1490492"/>
            <a:ext cx="4493433" cy="13990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655454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page 2" preserve="1">
  <p:cSld name="header page 2">
    <p:bg>
      <p:bgPr>
        <a:solidFill>
          <a:schemeClr val="lt2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87" name="Google Shape;87;p20"/>
          <p:cNvPicPr preferRelativeResize="0"/>
          <p:nvPr/>
        </p:nvPicPr>
        <p:blipFill rotWithShape="1">
          <a:blip r:embed="rId2">
            <a:alphaModFix/>
          </a:blip>
          <a:srcRect b="52972"/>
          <a:stretch/>
        </p:blipFill>
        <p:spPr>
          <a:xfrm>
            <a:off x="-654232" y="-812166"/>
            <a:ext cx="13772399" cy="7670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0"/>
          <p:cNvPicPr preferRelativeResize="0"/>
          <p:nvPr/>
        </p:nvPicPr>
        <p:blipFill rotWithShape="1">
          <a:blip r:embed="rId3">
            <a:alphaModFix/>
          </a:blip>
          <a:srcRect t="21456" r="31595" b="21796"/>
          <a:stretch/>
        </p:blipFill>
        <p:spPr>
          <a:xfrm>
            <a:off x="6147534" y="-677332"/>
            <a:ext cx="6761999" cy="7535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0" descr="Logo-Purpl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6735" y="1390234"/>
            <a:ext cx="4113599" cy="128076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0"/>
          <p:cNvSpPr txBox="1"/>
          <p:nvPr/>
        </p:nvSpPr>
        <p:spPr>
          <a:xfrm>
            <a:off x="1266800" y="5763867"/>
            <a:ext cx="4263600" cy="452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469" tIns="103469" rIns="103469" bIns="103469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585" b="0" i="0" u="none" strike="noStrike" cap="none">
                <a:solidFill>
                  <a:srgbClr val="21174F"/>
                </a:solidFill>
                <a:latin typeface="Avenir"/>
                <a:ea typeface="Avenir"/>
                <a:cs typeface="Avenir"/>
                <a:sym typeface="Avenir"/>
              </a:rPr>
              <a:t>www.zaptic.com</a:t>
            </a:r>
            <a:endParaRPr sz="1585" b="0" i="0" u="none" strike="noStrike" cap="none">
              <a:solidFill>
                <a:srgbClr val="21174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1" name="Google Shape;91;p20"/>
          <p:cNvSpPr txBox="1">
            <a:spLocks noGrp="1"/>
          </p:cNvSpPr>
          <p:nvPr>
            <p:ph type="ctrTitle"/>
          </p:nvPr>
        </p:nvSpPr>
        <p:spPr>
          <a:xfrm>
            <a:off x="1217000" y="3171667"/>
            <a:ext cx="4363200" cy="14560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96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None/>
              <a:defRPr sz="4414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None/>
              <a:defRPr sz="4414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None/>
              <a:defRPr sz="4414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None/>
              <a:defRPr sz="4414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None/>
              <a:defRPr sz="4414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None/>
              <a:defRPr sz="4414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None/>
              <a:defRPr sz="4414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None/>
              <a:defRPr sz="4414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2745368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option 1" type="secHead" preserve="1">
  <p:cSld name="layout option 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94" name="Google Shape;94;p21"/>
          <p:cNvSpPr/>
          <p:nvPr/>
        </p:nvSpPr>
        <p:spPr>
          <a:xfrm>
            <a:off x="-162200" y="-54600"/>
            <a:ext cx="6109600" cy="69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03469" tIns="103469" rIns="103469" bIns="1034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38"/>
          </a:p>
        </p:txBody>
      </p:sp>
      <p:pic>
        <p:nvPicPr>
          <p:cNvPr id="95" name="Google Shape;95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0024" y="5939129"/>
            <a:ext cx="1685560" cy="5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1"/>
          <p:cNvSpPr txBox="1">
            <a:spLocks noGrp="1"/>
          </p:cNvSpPr>
          <p:nvPr>
            <p:ph type="body" idx="1"/>
          </p:nvPr>
        </p:nvSpPr>
        <p:spPr>
          <a:xfrm>
            <a:off x="415600" y="2069400"/>
            <a:ext cx="45236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17456" lvl="0" indent="-35934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585">
                <a:solidFill>
                  <a:schemeClr val="lt1"/>
                </a:solidFill>
              </a:defRPr>
            </a:lvl1pPr>
            <a:lvl2pPr marL="1034912" lvl="1" indent="-35934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552367" lvl="2" indent="-35934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069823" lvl="3" indent="-35934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587279" lvl="4" indent="-35934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104735" lvl="5" indent="-35934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622190" lvl="6" indent="-35934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139646" lvl="7" indent="-35934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657102" lvl="8" indent="-35934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Google Shape;97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527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0300667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_text and illustration 1" preserve="1">
  <p:cSld name="purple_text and illustration 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2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00" name="Google Shape;100;p22"/>
          <p:cNvSpPr/>
          <p:nvPr/>
        </p:nvSpPr>
        <p:spPr>
          <a:xfrm>
            <a:off x="-162200" y="-54600"/>
            <a:ext cx="6109600" cy="69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03469" tIns="103469" rIns="103469" bIns="1034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38"/>
          </a:p>
        </p:txBody>
      </p:sp>
      <p:pic>
        <p:nvPicPr>
          <p:cNvPr id="101" name="Google Shape;101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0024" y="5939129"/>
            <a:ext cx="1685560" cy="5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2"/>
          <p:cNvSpPr txBox="1">
            <a:spLocks noGrp="1"/>
          </p:cNvSpPr>
          <p:nvPr>
            <p:ph type="body" idx="1"/>
          </p:nvPr>
        </p:nvSpPr>
        <p:spPr>
          <a:xfrm>
            <a:off x="415600" y="2069400"/>
            <a:ext cx="45236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17456" lvl="0" indent="-35934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585">
                <a:solidFill>
                  <a:schemeClr val="lt1"/>
                </a:solidFill>
              </a:defRPr>
            </a:lvl1pPr>
            <a:lvl2pPr marL="1034912" lvl="1" indent="-35934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552367" lvl="2" indent="-35934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069823" lvl="3" indent="-35934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587279" lvl="4" indent="-35934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104735" lvl="5" indent="-35934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622190" lvl="6" indent="-35934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139646" lvl="7" indent="-35934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657102" lvl="8" indent="-35934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Google Shape;103;p2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527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104" name="Google Shape;10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3735" y="1971167"/>
            <a:ext cx="3579265" cy="3048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951105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_text and illustration 2" preserve="1">
  <p:cSld name="purple_text and illustration 2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07" name="Google Shape;107;p23"/>
          <p:cNvSpPr/>
          <p:nvPr/>
        </p:nvSpPr>
        <p:spPr>
          <a:xfrm>
            <a:off x="-162200" y="-54600"/>
            <a:ext cx="6109600" cy="69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03469" tIns="103469" rIns="103469" bIns="1034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38"/>
          </a:p>
        </p:txBody>
      </p:sp>
      <p:pic>
        <p:nvPicPr>
          <p:cNvPr id="108" name="Google Shape;108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0024" y="5939129"/>
            <a:ext cx="1685560" cy="5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3"/>
          <p:cNvSpPr txBox="1">
            <a:spLocks noGrp="1"/>
          </p:cNvSpPr>
          <p:nvPr>
            <p:ph type="body" idx="1"/>
          </p:nvPr>
        </p:nvSpPr>
        <p:spPr>
          <a:xfrm>
            <a:off x="415600" y="2069400"/>
            <a:ext cx="45236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17456" lvl="0" indent="-35934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585">
                <a:solidFill>
                  <a:schemeClr val="lt1"/>
                </a:solidFill>
              </a:defRPr>
            </a:lvl1pPr>
            <a:lvl2pPr marL="1034912" lvl="1" indent="-35934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552367" lvl="2" indent="-35934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069823" lvl="3" indent="-35934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587279" lvl="4" indent="-35934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104735" lvl="5" indent="-35934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622190" lvl="6" indent="-35934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139646" lvl="7" indent="-35934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657102" lvl="8" indent="-35934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Google Shape;110;p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527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111" name="Google Shape;11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8234" y="2125986"/>
            <a:ext cx="3793432" cy="30607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387039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_text and illustration 3" preserve="1">
  <p:cSld name="purple_text and illustration 3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4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14" name="Google Shape;114;p24"/>
          <p:cNvSpPr/>
          <p:nvPr/>
        </p:nvSpPr>
        <p:spPr>
          <a:xfrm>
            <a:off x="-162200" y="-54600"/>
            <a:ext cx="6109600" cy="69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03469" tIns="103469" rIns="103469" bIns="1034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38"/>
          </a:p>
        </p:txBody>
      </p:sp>
      <p:pic>
        <p:nvPicPr>
          <p:cNvPr id="115" name="Google Shape;115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0024" y="5939129"/>
            <a:ext cx="1685560" cy="5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4"/>
          <p:cNvSpPr txBox="1">
            <a:spLocks noGrp="1"/>
          </p:cNvSpPr>
          <p:nvPr>
            <p:ph type="body" idx="1"/>
          </p:nvPr>
        </p:nvSpPr>
        <p:spPr>
          <a:xfrm>
            <a:off x="415600" y="2069400"/>
            <a:ext cx="45236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17456" lvl="0" indent="-35934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585">
                <a:solidFill>
                  <a:schemeClr val="lt1"/>
                </a:solidFill>
              </a:defRPr>
            </a:lvl1pPr>
            <a:lvl2pPr marL="1034912" lvl="1" indent="-35934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552367" lvl="2" indent="-35934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069823" lvl="3" indent="-35934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587279" lvl="4" indent="-35934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104735" lvl="5" indent="-35934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622190" lvl="6" indent="-35934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139646" lvl="7" indent="-35934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657102" lvl="8" indent="-35934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Google Shape;117;p2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527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118" name="Google Shape;11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6567" y="1863901"/>
            <a:ext cx="3769544" cy="2978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866950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_text and illustration 4" preserve="1">
  <p:cSld name="purple_text and illustration 4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21" name="Google Shape;121;p25"/>
          <p:cNvSpPr/>
          <p:nvPr/>
        </p:nvSpPr>
        <p:spPr>
          <a:xfrm>
            <a:off x="-162200" y="-54600"/>
            <a:ext cx="6109600" cy="69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03469" tIns="103469" rIns="103469" bIns="1034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38"/>
          </a:p>
        </p:txBody>
      </p:sp>
      <p:pic>
        <p:nvPicPr>
          <p:cNvPr id="122" name="Google Shape;12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0024" y="5939129"/>
            <a:ext cx="1685560" cy="5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5"/>
          <p:cNvSpPr txBox="1">
            <a:spLocks noGrp="1"/>
          </p:cNvSpPr>
          <p:nvPr>
            <p:ph type="body" idx="1"/>
          </p:nvPr>
        </p:nvSpPr>
        <p:spPr>
          <a:xfrm>
            <a:off x="415600" y="2069400"/>
            <a:ext cx="45236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17456" lvl="0" indent="-35934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585">
                <a:solidFill>
                  <a:schemeClr val="lt1"/>
                </a:solidFill>
              </a:defRPr>
            </a:lvl1pPr>
            <a:lvl2pPr marL="1034912" lvl="1" indent="-35934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552367" lvl="2" indent="-35934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069823" lvl="3" indent="-35934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587279" lvl="4" indent="-35934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104735" lvl="5" indent="-35934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622190" lvl="6" indent="-35934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139646" lvl="7" indent="-35934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657102" lvl="8" indent="-35934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527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125" name="Google Shape;12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4701" y="1855369"/>
            <a:ext cx="3397302" cy="3270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7079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489FE19-59D3-466B-A145-BBCC9A3E1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41275"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C7A5C2D-3B24-4E65-BC2A-9A346734F0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914" y="2476048"/>
            <a:ext cx="5789798" cy="39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-130" baseline="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1pPr>
            <a:lvl2pPr marL="4572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2pPr>
            <a:lvl3pPr marL="9144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3pPr>
            <a:lvl4pPr marL="13716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4pPr>
            <a:lvl5pPr marL="18288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5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FA41B32-EB63-481C-8ACD-09100277CE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2914" y="3058513"/>
            <a:ext cx="5789798" cy="6676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spc="-13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2pPr>
            <a:lvl3pPr marL="9144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3pPr>
            <a:lvl4pPr marL="13716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4pPr>
            <a:lvl5pPr marL="18288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5pPr>
          </a:lstStyle>
          <a:p>
            <a:pPr lvl="0"/>
            <a:r>
              <a:rPr lang="en-US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582601816"/>
      </p:ext>
    </p:extLst>
  </p:cSld>
  <p:clrMapOvr>
    <a:masterClrMapping/>
  </p:clrMapOvr>
  <p:transition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_text and illustration 5" preserve="1">
  <p:cSld name="purple_text and illustration 5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28" name="Google Shape;128;p26"/>
          <p:cNvSpPr/>
          <p:nvPr/>
        </p:nvSpPr>
        <p:spPr>
          <a:xfrm>
            <a:off x="-162200" y="-54600"/>
            <a:ext cx="6109600" cy="69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03469" tIns="103469" rIns="103469" bIns="1034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38"/>
          </a:p>
        </p:txBody>
      </p:sp>
      <p:pic>
        <p:nvPicPr>
          <p:cNvPr id="129" name="Google Shape;129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0024" y="5939129"/>
            <a:ext cx="1685560" cy="5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6"/>
          <p:cNvSpPr txBox="1">
            <a:spLocks noGrp="1"/>
          </p:cNvSpPr>
          <p:nvPr>
            <p:ph type="body" idx="1"/>
          </p:nvPr>
        </p:nvSpPr>
        <p:spPr>
          <a:xfrm>
            <a:off x="415600" y="2069400"/>
            <a:ext cx="45236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17456" lvl="0" indent="-35934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585">
                <a:solidFill>
                  <a:schemeClr val="lt1"/>
                </a:solidFill>
              </a:defRPr>
            </a:lvl1pPr>
            <a:lvl2pPr marL="1034912" lvl="1" indent="-35934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552367" lvl="2" indent="-35934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069823" lvl="3" indent="-35934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587279" lvl="4" indent="-35934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104735" lvl="5" indent="-35934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622190" lvl="6" indent="-35934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139646" lvl="7" indent="-35934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657102" lvl="8" indent="-35934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1" name="Google Shape;131;p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527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132" name="Google Shape;13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7267" y="1356967"/>
            <a:ext cx="3576668" cy="3803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500864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option 11" preserve="1">
  <p:cSld name="layout option 11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 txBox="1">
            <a:spLocks noGrp="1"/>
          </p:cNvSpPr>
          <p:nvPr>
            <p:ph type="title"/>
          </p:nvPr>
        </p:nvSpPr>
        <p:spPr>
          <a:xfrm>
            <a:off x="389367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135" name="Google Shape;135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988034" y="5917869"/>
            <a:ext cx="1595935" cy="4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7"/>
          <p:cNvSpPr txBox="1"/>
          <p:nvPr/>
        </p:nvSpPr>
        <p:spPr>
          <a:xfrm>
            <a:off x="441834" y="1690234"/>
            <a:ext cx="3587600" cy="52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469" tIns="103469" rIns="103469" bIns="103469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38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7" name="Google Shape;137;p27"/>
          <p:cNvSpPr txBox="1"/>
          <p:nvPr/>
        </p:nvSpPr>
        <p:spPr>
          <a:xfrm>
            <a:off x="4302201" y="1690234"/>
            <a:ext cx="3587600" cy="52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469" tIns="103469" rIns="103469" bIns="103469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38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8" name="Google Shape;138;p27"/>
          <p:cNvSpPr txBox="1"/>
          <p:nvPr/>
        </p:nvSpPr>
        <p:spPr>
          <a:xfrm>
            <a:off x="8162567" y="1690234"/>
            <a:ext cx="3587600" cy="52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469" tIns="103469" rIns="103469" bIns="103469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38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>
            <a:off x="415600" y="1665000"/>
            <a:ext cx="11360800" cy="40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17456" lvl="0" indent="-388092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34912" lvl="1" indent="-35934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552367" lvl="2" indent="-35934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069823" lvl="3" indent="-35934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587279" lvl="4" indent="-35934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104735" lvl="5" indent="-35934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622190" lvl="6" indent="-35934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139646" lvl="7" indent="-35934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657102" lvl="8" indent="-35934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155204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option 2" preserve="1">
  <p:cSld name="layout option 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8"/>
          <p:cNvSpPr/>
          <p:nvPr/>
        </p:nvSpPr>
        <p:spPr>
          <a:xfrm>
            <a:off x="6082400" y="-54600"/>
            <a:ext cx="6109600" cy="69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03469" tIns="103469" rIns="103469" bIns="1034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38"/>
          </a:p>
        </p:txBody>
      </p:sp>
      <p:sp>
        <p:nvSpPr>
          <p:cNvPr id="142" name="Google Shape;142;p28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143" name="Google Shape;143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6601" y="5917869"/>
            <a:ext cx="1595935" cy="4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8"/>
          <p:cNvSpPr txBox="1">
            <a:spLocks noGrp="1"/>
          </p:cNvSpPr>
          <p:nvPr>
            <p:ph type="body" idx="1"/>
          </p:nvPr>
        </p:nvSpPr>
        <p:spPr>
          <a:xfrm>
            <a:off x="585067" y="2069400"/>
            <a:ext cx="435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17456" lvl="0" indent="-344971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1pPr>
            <a:lvl2pPr marL="1034912" lvl="1" indent="-34497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2pPr>
            <a:lvl3pPr marL="1552367" lvl="2" indent="-344971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3pPr>
            <a:lvl4pPr marL="2069823" lvl="3" indent="-344971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4pPr>
            <a:lvl5pPr marL="2587279" lvl="4" indent="-34497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5pPr>
            <a:lvl6pPr marL="3104735" lvl="5" indent="-344971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6pPr>
            <a:lvl7pPr marL="3622190" lvl="6" indent="-344971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7pPr>
            <a:lvl8pPr marL="4139646" lvl="7" indent="-34497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8pPr>
            <a:lvl9pPr marL="4657102" lvl="8" indent="-344971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5" name="Google Shape;145;p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527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1255105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option 3" preserve="1">
  <p:cSld name="layout option 3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48" name="Google Shape;148;p29"/>
          <p:cNvSpPr/>
          <p:nvPr/>
        </p:nvSpPr>
        <p:spPr>
          <a:xfrm>
            <a:off x="-162200" y="-54600"/>
            <a:ext cx="6109600" cy="696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3469" tIns="103469" rIns="103469" bIns="1034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38"/>
          </a:p>
        </p:txBody>
      </p:sp>
      <p:pic>
        <p:nvPicPr>
          <p:cNvPr id="149" name="Google Shape;149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6601" y="5917869"/>
            <a:ext cx="1595935" cy="4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9"/>
          <p:cNvSpPr txBox="1">
            <a:spLocks noGrp="1"/>
          </p:cNvSpPr>
          <p:nvPr>
            <p:ph type="body" idx="1"/>
          </p:nvPr>
        </p:nvSpPr>
        <p:spPr>
          <a:xfrm>
            <a:off x="415600" y="2069400"/>
            <a:ext cx="45236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17456" lvl="0" indent="-344971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1pPr>
            <a:lvl2pPr marL="1034912" lvl="1" indent="-34497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2pPr>
            <a:lvl3pPr marL="1552367" lvl="2" indent="-344971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3pPr>
            <a:lvl4pPr marL="2069823" lvl="3" indent="-344971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4pPr>
            <a:lvl5pPr marL="2587279" lvl="4" indent="-34497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5pPr>
            <a:lvl6pPr marL="3104735" lvl="5" indent="-344971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6pPr>
            <a:lvl7pPr marL="3622190" lvl="6" indent="-344971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7pPr>
            <a:lvl8pPr marL="4139646" lvl="7" indent="-34497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8pPr>
            <a:lvl9pPr marL="4657102" lvl="8" indent="-344971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1" name="Google Shape;151;p2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452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2353298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y_text and illustration 1" preserve="1">
  <p:cSld name="grey_text and illustration 1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0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54" name="Google Shape;154;p30"/>
          <p:cNvSpPr/>
          <p:nvPr/>
        </p:nvSpPr>
        <p:spPr>
          <a:xfrm>
            <a:off x="-162200" y="-54600"/>
            <a:ext cx="6109600" cy="696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3469" tIns="103469" rIns="103469" bIns="1034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38"/>
          </a:p>
        </p:txBody>
      </p:sp>
      <p:pic>
        <p:nvPicPr>
          <p:cNvPr id="155" name="Google Shape;155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6601" y="5917869"/>
            <a:ext cx="1595935" cy="4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0"/>
          <p:cNvSpPr txBox="1">
            <a:spLocks noGrp="1"/>
          </p:cNvSpPr>
          <p:nvPr>
            <p:ph type="body" idx="1"/>
          </p:nvPr>
        </p:nvSpPr>
        <p:spPr>
          <a:xfrm>
            <a:off x="415600" y="2069400"/>
            <a:ext cx="45236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17456" lvl="0" indent="-344971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1pPr>
            <a:lvl2pPr marL="1034912" lvl="1" indent="-34497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2pPr>
            <a:lvl3pPr marL="1552367" lvl="2" indent="-344971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3pPr>
            <a:lvl4pPr marL="2069823" lvl="3" indent="-344971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4pPr>
            <a:lvl5pPr marL="2587279" lvl="4" indent="-34497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5pPr>
            <a:lvl6pPr marL="3104735" lvl="5" indent="-344971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6pPr>
            <a:lvl7pPr marL="3622190" lvl="6" indent="-344971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7pPr>
            <a:lvl8pPr marL="4139646" lvl="7" indent="-34497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8pPr>
            <a:lvl9pPr marL="4657102" lvl="8" indent="-344971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7" name="Google Shape;157;p3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452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158" name="Google Shape;15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6601" y="1673450"/>
            <a:ext cx="4280001" cy="351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370456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y_text and illustration 2" preserve="1">
  <p:cSld name="grey_text and illustration 2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1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61" name="Google Shape;161;p31"/>
          <p:cNvSpPr/>
          <p:nvPr/>
        </p:nvSpPr>
        <p:spPr>
          <a:xfrm>
            <a:off x="-162200" y="-54600"/>
            <a:ext cx="6109600" cy="696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3469" tIns="103469" rIns="103469" bIns="1034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38"/>
          </a:p>
        </p:txBody>
      </p:sp>
      <p:pic>
        <p:nvPicPr>
          <p:cNvPr id="162" name="Google Shape;162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6601" y="5917869"/>
            <a:ext cx="1595935" cy="4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1"/>
          <p:cNvSpPr txBox="1">
            <a:spLocks noGrp="1"/>
          </p:cNvSpPr>
          <p:nvPr>
            <p:ph type="body" idx="1"/>
          </p:nvPr>
        </p:nvSpPr>
        <p:spPr>
          <a:xfrm>
            <a:off x="415600" y="2069400"/>
            <a:ext cx="45236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17456" lvl="0" indent="-344971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1pPr>
            <a:lvl2pPr marL="1034912" lvl="1" indent="-34497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2pPr>
            <a:lvl3pPr marL="1552367" lvl="2" indent="-344971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3pPr>
            <a:lvl4pPr marL="2069823" lvl="3" indent="-344971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4pPr>
            <a:lvl5pPr marL="2587279" lvl="4" indent="-34497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5pPr>
            <a:lvl6pPr marL="3104735" lvl="5" indent="-344971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6pPr>
            <a:lvl7pPr marL="3622190" lvl="6" indent="-344971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7pPr>
            <a:lvl8pPr marL="4139646" lvl="7" indent="-34497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8pPr>
            <a:lvl9pPr marL="4657102" lvl="8" indent="-344971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4" name="Google Shape;164;p3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452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165" name="Google Shape;16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3735" y="1971167"/>
            <a:ext cx="3579265" cy="3048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802420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y_text and illustration 3" preserve="1">
  <p:cSld name="grey_text and illustration 3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2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68" name="Google Shape;168;p32"/>
          <p:cNvSpPr/>
          <p:nvPr/>
        </p:nvSpPr>
        <p:spPr>
          <a:xfrm>
            <a:off x="-162200" y="-54600"/>
            <a:ext cx="6109600" cy="696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3469" tIns="103469" rIns="103469" bIns="1034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38"/>
          </a:p>
        </p:txBody>
      </p:sp>
      <p:pic>
        <p:nvPicPr>
          <p:cNvPr id="169" name="Google Shape;169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6601" y="5917869"/>
            <a:ext cx="1595935" cy="4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2"/>
          <p:cNvSpPr txBox="1">
            <a:spLocks noGrp="1"/>
          </p:cNvSpPr>
          <p:nvPr>
            <p:ph type="body" idx="1"/>
          </p:nvPr>
        </p:nvSpPr>
        <p:spPr>
          <a:xfrm>
            <a:off x="415600" y="2069400"/>
            <a:ext cx="45236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17456" lvl="0" indent="-344971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1pPr>
            <a:lvl2pPr marL="1034912" lvl="1" indent="-34497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2pPr>
            <a:lvl3pPr marL="1552367" lvl="2" indent="-344971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3pPr>
            <a:lvl4pPr marL="2069823" lvl="3" indent="-344971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4pPr>
            <a:lvl5pPr marL="2587279" lvl="4" indent="-34497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5pPr>
            <a:lvl6pPr marL="3104735" lvl="5" indent="-344971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6pPr>
            <a:lvl7pPr marL="3622190" lvl="6" indent="-344971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7pPr>
            <a:lvl8pPr marL="4139646" lvl="7" indent="-34497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8pPr>
            <a:lvl9pPr marL="4657102" lvl="8" indent="-344971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1" name="Google Shape;171;p3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452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172" name="Google Shape;17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8234" y="2125986"/>
            <a:ext cx="3793432" cy="30607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757335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y_text and illustration 4" preserve="1">
  <p:cSld name="grey_text and illustration 4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75" name="Google Shape;175;p33"/>
          <p:cNvSpPr/>
          <p:nvPr/>
        </p:nvSpPr>
        <p:spPr>
          <a:xfrm>
            <a:off x="-162200" y="-54600"/>
            <a:ext cx="6109600" cy="696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3469" tIns="103469" rIns="103469" bIns="1034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38"/>
          </a:p>
        </p:txBody>
      </p:sp>
      <p:pic>
        <p:nvPicPr>
          <p:cNvPr id="176" name="Google Shape;176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6601" y="5917869"/>
            <a:ext cx="1595935" cy="4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3"/>
          <p:cNvSpPr txBox="1">
            <a:spLocks noGrp="1"/>
          </p:cNvSpPr>
          <p:nvPr>
            <p:ph type="body" idx="1"/>
          </p:nvPr>
        </p:nvSpPr>
        <p:spPr>
          <a:xfrm>
            <a:off x="415600" y="2069400"/>
            <a:ext cx="45236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17456" lvl="0" indent="-344971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1pPr>
            <a:lvl2pPr marL="1034912" lvl="1" indent="-34497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2pPr>
            <a:lvl3pPr marL="1552367" lvl="2" indent="-344971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3pPr>
            <a:lvl4pPr marL="2069823" lvl="3" indent="-344971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4pPr>
            <a:lvl5pPr marL="2587279" lvl="4" indent="-34497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5pPr>
            <a:lvl6pPr marL="3104735" lvl="5" indent="-344971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6pPr>
            <a:lvl7pPr marL="3622190" lvl="6" indent="-344971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7pPr>
            <a:lvl8pPr marL="4139646" lvl="7" indent="-34497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8pPr>
            <a:lvl9pPr marL="4657102" lvl="8" indent="-344971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8" name="Google Shape;178;p3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452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179" name="Google Shape;17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6567" y="1863901"/>
            <a:ext cx="3769544" cy="2978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148031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y_text and illustration 4" preserve="1">
  <p:cSld name="1_grey_text and illustration 4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4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82" name="Google Shape;182;p34"/>
          <p:cNvSpPr/>
          <p:nvPr/>
        </p:nvSpPr>
        <p:spPr>
          <a:xfrm>
            <a:off x="-162200" y="-54600"/>
            <a:ext cx="6109600" cy="696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3469" tIns="103469" rIns="103469" bIns="1034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38"/>
          </a:p>
        </p:txBody>
      </p:sp>
      <p:pic>
        <p:nvPicPr>
          <p:cNvPr id="183" name="Google Shape;183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6601" y="5917869"/>
            <a:ext cx="1595935" cy="4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4"/>
          <p:cNvSpPr txBox="1">
            <a:spLocks noGrp="1"/>
          </p:cNvSpPr>
          <p:nvPr>
            <p:ph type="body" idx="1"/>
          </p:nvPr>
        </p:nvSpPr>
        <p:spPr>
          <a:xfrm>
            <a:off x="415600" y="2069400"/>
            <a:ext cx="45236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17456" lvl="0" indent="-344971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1pPr>
            <a:lvl2pPr marL="1034912" lvl="1" indent="-34497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2pPr>
            <a:lvl3pPr marL="1552367" lvl="2" indent="-344971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3pPr>
            <a:lvl4pPr marL="2069823" lvl="3" indent="-344971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4pPr>
            <a:lvl5pPr marL="2587279" lvl="4" indent="-34497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5pPr>
            <a:lvl6pPr marL="3104735" lvl="5" indent="-344971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6pPr>
            <a:lvl7pPr marL="3622190" lvl="6" indent="-344971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7pPr>
            <a:lvl8pPr marL="4139646" lvl="7" indent="-34497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8pPr>
            <a:lvl9pPr marL="4657102" lvl="8" indent="-344971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Google Shape;185;p3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452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186" name="Google Shape;18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4701" y="1855369"/>
            <a:ext cx="3397302" cy="3270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801277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y_text andillustration_5" preserve="1">
  <p:cSld name="grey_text andillustration_5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5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89" name="Google Shape;189;p35"/>
          <p:cNvSpPr/>
          <p:nvPr/>
        </p:nvSpPr>
        <p:spPr>
          <a:xfrm>
            <a:off x="-162200" y="-54600"/>
            <a:ext cx="6109600" cy="696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3469" tIns="103469" rIns="103469" bIns="1034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38"/>
          </a:p>
        </p:txBody>
      </p:sp>
      <p:pic>
        <p:nvPicPr>
          <p:cNvPr id="190" name="Google Shape;190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6601" y="5917869"/>
            <a:ext cx="1595935" cy="4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5"/>
          <p:cNvSpPr txBox="1">
            <a:spLocks noGrp="1"/>
          </p:cNvSpPr>
          <p:nvPr>
            <p:ph type="body" idx="1"/>
          </p:nvPr>
        </p:nvSpPr>
        <p:spPr>
          <a:xfrm>
            <a:off x="415600" y="2069400"/>
            <a:ext cx="45236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17456" lvl="0" indent="-344971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1pPr>
            <a:lvl2pPr marL="1034912" lvl="1" indent="-34497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2pPr>
            <a:lvl3pPr marL="1552367" lvl="2" indent="-344971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3pPr>
            <a:lvl4pPr marL="2069823" lvl="3" indent="-344971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4pPr>
            <a:lvl5pPr marL="2587279" lvl="4" indent="-34497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5pPr>
            <a:lvl6pPr marL="3104735" lvl="5" indent="-344971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6pPr>
            <a:lvl7pPr marL="3622190" lvl="6" indent="-344971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7pPr>
            <a:lvl8pPr marL="4139646" lvl="7" indent="-34497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8pPr>
            <a:lvl9pPr marL="4657102" lvl="8" indent="-344971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2" name="Google Shape;192;p3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452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193" name="Google Shape;19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7267" y="1356967"/>
            <a:ext cx="3576668" cy="3803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3560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489FE19-59D3-466B-A145-BBCC9A3E1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41275"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9B4D2B4-A027-4DAB-8260-8105B0964B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079" y="3008885"/>
            <a:ext cx="3847148" cy="8402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5400" spc="-13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2pPr>
            <a:lvl3pPr marL="9144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3pPr>
            <a:lvl4pPr marL="13716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4pPr>
            <a:lvl5pPr marL="18288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431805038"/>
      </p:ext>
    </p:extLst>
  </p:cSld>
  <p:clrMapOvr>
    <a:masterClrMapping/>
  </p:clrMapOvr>
  <p:transition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option 4" preserve="1">
  <p:cSld name="layout option 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/>
          <p:nvPr/>
        </p:nvSpPr>
        <p:spPr>
          <a:xfrm>
            <a:off x="6082400" y="-54600"/>
            <a:ext cx="6109600" cy="696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3469" tIns="103469" rIns="103469" bIns="1034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38"/>
          </a:p>
        </p:txBody>
      </p:sp>
      <p:sp>
        <p:nvSpPr>
          <p:cNvPr id="196" name="Google Shape;196;p36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197" name="Google Shape;197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6601" y="5917869"/>
            <a:ext cx="1595935" cy="4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6"/>
          <p:cNvSpPr txBox="1">
            <a:spLocks noGrp="1"/>
          </p:cNvSpPr>
          <p:nvPr>
            <p:ph type="body" idx="1"/>
          </p:nvPr>
        </p:nvSpPr>
        <p:spPr>
          <a:xfrm>
            <a:off x="415600" y="2069400"/>
            <a:ext cx="45236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17456" lvl="0" indent="-344971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1pPr>
            <a:lvl2pPr marL="1034912" lvl="1" indent="-34497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2pPr>
            <a:lvl3pPr marL="1552367" lvl="2" indent="-344971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3pPr>
            <a:lvl4pPr marL="2069823" lvl="3" indent="-344971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4pPr>
            <a:lvl5pPr marL="2587279" lvl="4" indent="-34497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5pPr>
            <a:lvl6pPr marL="3104735" lvl="5" indent="-344971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6pPr>
            <a:lvl7pPr marL="3622190" lvl="6" indent="-344971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7pPr>
            <a:lvl8pPr marL="4139646" lvl="7" indent="-34497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8pPr>
            <a:lvl9pPr marL="4657102" lvl="8" indent="-344971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9" name="Google Shape;199;p3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527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7227573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option 5" type="tx" preserve="1">
  <p:cSld name="layout option 5">
    <p:bg>
      <p:bgPr>
        <a:solidFill>
          <a:schemeClr val="lt2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2" name="Google Shape;202;p3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17456" lvl="0" indent="-388092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34912" lvl="1" indent="-35934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552367" lvl="2" indent="-35934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069823" lvl="3" indent="-35934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587279" lvl="4" indent="-35934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104735" lvl="5" indent="-35934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622190" lvl="6" indent="-35934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139646" lvl="7" indent="-35934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657102" lvl="8" indent="-35934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3" name="Google Shape;203;p37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04" name="Google Shape;204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988034" y="5917869"/>
            <a:ext cx="1595935" cy="496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465036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bg>
      <p:bgPr>
        <a:solidFill>
          <a:schemeClr val="accent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7" name="Google Shape;207;p3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17456" lvl="0" indent="-35934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585">
                <a:solidFill>
                  <a:schemeClr val="lt2"/>
                </a:solidFill>
              </a:defRPr>
            </a:lvl1pPr>
            <a:lvl2pPr marL="1034912" lvl="1" indent="-34497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358">
                <a:solidFill>
                  <a:schemeClr val="lt2"/>
                </a:solidFill>
              </a:defRPr>
            </a:lvl2pPr>
            <a:lvl3pPr marL="1552367" lvl="2" indent="-34497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358">
                <a:solidFill>
                  <a:schemeClr val="lt2"/>
                </a:solidFill>
              </a:defRPr>
            </a:lvl3pPr>
            <a:lvl4pPr marL="2069823" lvl="3" indent="-34497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358">
                <a:solidFill>
                  <a:schemeClr val="lt2"/>
                </a:solidFill>
              </a:defRPr>
            </a:lvl4pPr>
            <a:lvl5pPr marL="2587279" lvl="4" indent="-34497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358">
                <a:solidFill>
                  <a:schemeClr val="lt2"/>
                </a:solidFill>
              </a:defRPr>
            </a:lvl5pPr>
            <a:lvl6pPr marL="3104735" lvl="5" indent="-34497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358">
                <a:solidFill>
                  <a:schemeClr val="lt2"/>
                </a:solidFill>
              </a:defRPr>
            </a:lvl6pPr>
            <a:lvl7pPr marL="3622190" lvl="6" indent="-34497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358">
                <a:solidFill>
                  <a:schemeClr val="lt2"/>
                </a:solidFill>
              </a:defRPr>
            </a:lvl7pPr>
            <a:lvl8pPr marL="4139646" lvl="7" indent="-34497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358">
                <a:solidFill>
                  <a:schemeClr val="lt2"/>
                </a:solidFill>
              </a:defRPr>
            </a:lvl8pPr>
            <a:lvl9pPr marL="4657102" lvl="8" indent="-34497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358">
                <a:solidFill>
                  <a:schemeClr val="lt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8" name="Google Shape;208;p38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17456" lvl="0" indent="-35934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585">
                <a:solidFill>
                  <a:schemeClr val="lt2"/>
                </a:solidFill>
              </a:defRPr>
            </a:lvl1pPr>
            <a:lvl2pPr marL="1034912" lvl="1" indent="-34497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358">
                <a:solidFill>
                  <a:schemeClr val="lt2"/>
                </a:solidFill>
              </a:defRPr>
            </a:lvl2pPr>
            <a:lvl3pPr marL="1552367" lvl="2" indent="-34497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358">
                <a:solidFill>
                  <a:schemeClr val="lt2"/>
                </a:solidFill>
              </a:defRPr>
            </a:lvl3pPr>
            <a:lvl4pPr marL="2069823" lvl="3" indent="-34497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358">
                <a:solidFill>
                  <a:schemeClr val="lt2"/>
                </a:solidFill>
              </a:defRPr>
            </a:lvl4pPr>
            <a:lvl5pPr marL="2587279" lvl="4" indent="-34497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358">
                <a:solidFill>
                  <a:schemeClr val="lt2"/>
                </a:solidFill>
              </a:defRPr>
            </a:lvl5pPr>
            <a:lvl6pPr marL="3104735" lvl="5" indent="-34497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358">
                <a:solidFill>
                  <a:schemeClr val="lt2"/>
                </a:solidFill>
              </a:defRPr>
            </a:lvl6pPr>
            <a:lvl7pPr marL="3622190" lvl="6" indent="-34497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358">
                <a:solidFill>
                  <a:schemeClr val="lt2"/>
                </a:solidFill>
              </a:defRPr>
            </a:lvl7pPr>
            <a:lvl8pPr marL="4139646" lvl="7" indent="-34497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358">
                <a:solidFill>
                  <a:schemeClr val="lt2"/>
                </a:solidFill>
              </a:defRPr>
            </a:lvl8pPr>
            <a:lvl9pPr marL="4657102" lvl="8" indent="-34497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358">
                <a:solidFill>
                  <a:schemeClr val="lt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9" name="Google Shape;209;p38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10" name="Google Shape;210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6957" y="6004128"/>
            <a:ext cx="1685560" cy="52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441402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option 6" type="titleOnly" preserve="1">
  <p:cSld name="layout option 6">
    <p:bg>
      <p:bgPr>
        <a:solidFill>
          <a:schemeClr val="accent3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3" name="Google Shape;213;p39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14" name="Google Shape;214;p39"/>
          <p:cNvSpPr txBox="1">
            <a:spLocks noGrp="1"/>
          </p:cNvSpPr>
          <p:nvPr>
            <p:ph type="body" idx="1"/>
          </p:nvPr>
        </p:nvSpPr>
        <p:spPr>
          <a:xfrm>
            <a:off x="415600" y="2407500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17456" lvl="0" indent="-388092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34912" lvl="1" indent="-35934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552367" lvl="2" indent="-35934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069823" lvl="3" indent="-35934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587279" lvl="4" indent="-35934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104735" lvl="5" indent="-35934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622190" lvl="6" indent="-35934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139646" lvl="7" indent="-35934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657102" lvl="8" indent="-35934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5" name="Google Shape;215;p39"/>
          <p:cNvSpPr txBox="1">
            <a:spLocks noGrp="1"/>
          </p:cNvSpPr>
          <p:nvPr>
            <p:ph type="title" idx="2"/>
          </p:nvPr>
        </p:nvSpPr>
        <p:spPr>
          <a:xfrm>
            <a:off x="415600" y="13569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829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829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829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829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829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829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829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829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829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1524261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option 7" preserve="1">
  <p:cSld name="layout option 7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0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716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716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716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716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716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716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716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716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716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8" name="Google Shape;218;p4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47444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17456" lvl="0" indent="-344971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1pPr>
            <a:lvl2pPr marL="1034912" lvl="1" indent="-34497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2pPr>
            <a:lvl3pPr marL="1552367" lvl="2" indent="-344971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3pPr>
            <a:lvl4pPr marL="2069823" lvl="3" indent="-344971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4pPr>
            <a:lvl5pPr marL="2587279" lvl="4" indent="-34497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5pPr>
            <a:lvl6pPr marL="3104735" lvl="5" indent="-344971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6pPr>
            <a:lvl7pPr marL="3622190" lvl="6" indent="-344971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7pPr>
            <a:lvl8pPr marL="4139646" lvl="7" indent="-34497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8pPr>
            <a:lvl9pPr marL="4657102" lvl="8" indent="-344971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9" name="Google Shape;219;p40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20" name="Google Shape;220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988034" y="5917869"/>
            <a:ext cx="1595935" cy="496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612958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er page" preserve="1">
  <p:cSld name="breaker page">
    <p:bg>
      <p:bgPr>
        <a:solidFill>
          <a:schemeClr val="accent1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1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4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5433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5433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5433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5433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5433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5433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5433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54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3" name="Google Shape;223;p41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1964370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option 8" preserve="1">
  <p:cSld name="layout option 8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2"/>
          <p:cNvSpPr/>
          <p:nvPr/>
        </p:nvSpPr>
        <p:spPr>
          <a:xfrm>
            <a:off x="6096000" y="-166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3469" tIns="103469" rIns="103469" bIns="1034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38"/>
          </a:p>
        </p:txBody>
      </p:sp>
      <p:sp>
        <p:nvSpPr>
          <p:cNvPr id="226" name="Google Shape;226;p42"/>
          <p:cNvSpPr txBox="1">
            <a:spLocks noGrp="1"/>
          </p:cNvSpPr>
          <p:nvPr>
            <p:ph type="title"/>
          </p:nvPr>
        </p:nvSpPr>
        <p:spPr>
          <a:xfrm>
            <a:off x="354000" y="585434"/>
            <a:ext cx="5393600" cy="12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94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75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75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75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75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75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75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75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754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7" name="Google Shape;227;p42"/>
          <p:cNvSpPr txBox="1">
            <a:spLocks noGrp="1"/>
          </p:cNvSpPr>
          <p:nvPr>
            <p:ph type="subTitle" idx="1"/>
          </p:nvPr>
        </p:nvSpPr>
        <p:spPr>
          <a:xfrm>
            <a:off x="354000" y="20607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15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37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37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37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37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37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37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37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37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8" name="Google Shape;228;p42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29" name="Google Shape;229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6601" y="5917869"/>
            <a:ext cx="1595935" cy="4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42"/>
          <p:cNvSpPr txBox="1">
            <a:spLocks noGrp="1"/>
          </p:cNvSpPr>
          <p:nvPr>
            <p:ph type="body" idx="2"/>
          </p:nvPr>
        </p:nvSpPr>
        <p:spPr>
          <a:xfrm>
            <a:off x="6773001" y="980133"/>
            <a:ext cx="45236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17456" lvl="0" indent="-373719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811"/>
            </a:lvl1pPr>
            <a:lvl2pPr marL="1034912" lvl="1" indent="-373719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811"/>
            </a:lvl2pPr>
            <a:lvl3pPr marL="1552367" lvl="2" indent="-373719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811"/>
            </a:lvl3pPr>
            <a:lvl4pPr marL="2069823" lvl="3" indent="-373719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811"/>
            </a:lvl4pPr>
            <a:lvl5pPr marL="2587279" lvl="4" indent="-373719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811"/>
            </a:lvl5pPr>
            <a:lvl6pPr marL="3104735" lvl="5" indent="-373719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811"/>
            </a:lvl6pPr>
            <a:lvl7pPr marL="3622190" lvl="6" indent="-373719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811"/>
            </a:lvl7pPr>
            <a:lvl8pPr marL="4139646" lvl="7" indent="-373719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811"/>
            </a:lvl8pPr>
            <a:lvl9pPr marL="4657102" lvl="8" indent="-373719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8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870806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option 9" preserve="1">
  <p:cSld name="layout option 9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3"/>
          <p:cNvSpPr txBox="1">
            <a:spLocks noGrp="1"/>
          </p:cNvSpPr>
          <p:nvPr>
            <p:ph type="body" idx="1"/>
          </p:nvPr>
        </p:nvSpPr>
        <p:spPr>
          <a:xfrm>
            <a:off x="415600" y="5783734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517456" lvl="0" indent="-25872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3" name="Google Shape;233;p43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34" name="Google Shape;234;p4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5" name="Google Shape;235;p43"/>
          <p:cNvSpPr txBox="1">
            <a:spLocks noGrp="1"/>
          </p:cNvSpPr>
          <p:nvPr>
            <p:ph type="body" idx="2"/>
          </p:nvPr>
        </p:nvSpPr>
        <p:spPr>
          <a:xfrm>
            <a:off x="415600" y="2407501"/>
            <a:ext cx="11360800" cy="35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17456" lvl="0" indent="-388092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34912" lvl="1" indent="-35934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552367" lvl="2" indent="-35934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069823" lvl="3" indent="-35934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587279" lvl="4" indent="-35934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104735" lvl="5" indent="-35934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622190" lvl="6" indent="-35934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139646" lvl="7" indent="-35934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657102" lvl="8" indent="-35934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6" name="Google Shape;236;p43"/>
          <p:cNvSpPr txBox="1">
            <a:spLocks noGrp="1"/>
          </p:cNvSpPr>
          <p:nvPr>
            <p:ph type="title" idx="3"/>
          </p:nvPr>
        </p:nvSpPr>
        <p:spPr>
          <a:xfrm>
            <a:off x="415600" y="13569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829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829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829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829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829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829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829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829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829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4604177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ct option page" preserve="1">
  <p:cSld name="fact option page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4"/>
          <p:cNvSpPr txBox="1">
            <a:spLocks noGrp="1"/>
          </p:cNvSpPr>
          <p:nvPr>
            <p:ph type="title" hasCustomPrompt="1"/>
          </p:nvPr>
        </p:nvSpPr>
        <p:spPr>
          <a:xfrm>
            <a:off x="415600" y="364467"/>
            <a:ext cx="11360800" cy="19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500"/>
              <a:buNone/>
              <a:defRPr sz="962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582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582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582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582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582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582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582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582"/>
            </a:lvl9pPr>
          </a:lstStyle>
          <a:p>
            <a:r>
              <a:t>xx%</a:t>
            </a:r>
          </a:p>
        </p:txBody>
      </p:sp>
      <p:sp>
        <p:nvSpPr>
          <p:cNvPr id="239" name="Google Shape;239;p44"/>
          <p:cNvSpPr txBox="1">
            <a:spLocks noGrp="1"/>
          </p:cNvSpPr>
          <p:nvPr>
            <p:ph type="body" idx="1"/>
          </p:nvPr>
        </p:nvSpPr>
        <p:spPr>
          <a:xfrm>
            <a:off x="415600" y="2422234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17456" lvl="0" indent="-388092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34912" lvl="1" indent="-3593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552367" lvl="2" indent="-35934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069823" lvl="3" indent="-35934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587279" lvl="4" indent="-3593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104735" lvl="5" indent="-35934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622190" lvl="6" indent="-35934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139646" lvl="7" indent="-3593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657102" lvl="8" indent="-35934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0" name="Google Shape;240;p44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41" name="Google Shape;241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6601" y="5917869"/>
            <a:ext cx="1595935" cy="496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88004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page" type="blank" preserve="1">
  <p:cSld name="end page">
    <p:bg>
      <p:bgPr>
        <a:solidFill>
          <a:schemeClr val="lt2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5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44" name="Google Shape;244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47533" y="-3526399"/>
            <a:ext cx="9885062" cy="13278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45" descr="Logo-Purpl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735" y="1776033"/>
            <a:ext cx="4113599" cy="1280767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45"/>
          <p:cNvSpPr txBox="1"/>
          <p:nvPr/>
        </p:nvSpPr>
        <p:spPr>
          <a:xfrm>
            <a:off x="1266810" y="3419047"/>
            <a:ext cx="6762000" cy="532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791" tIns="38791" rIns="38791" bIns="38791" anchor="b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82" b="1">
                <a:solidFill>
                  <a:srgbClr val="21174F"/>
                </a:solidFill>
                <a:latin typeface="Avenir"/>
                <a:ea typeface="Avenir"/>
                <a:cs typeface="Avenir"/>
                <a:sym typeface="Avenir"/>
              </a:rPr>
              <a:t>Thank You</a:t>
            </a:r>
            <a:endParaRPr sz="3282" b="1">
              <a:solidFill>
                <a:srgbClr val="21174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47" name="Google Shape;247;p45"/>
          <p:cNvSpPr txBox="1"/>
          <p:nvPr/>
        </p:nvSpPr>
        <p:spPr>
          <a:xfrm>
            <a:off x="1266800" y="4219052"/>
            <a:ext cx="4263600" cy="1010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469" tIns="103469" rIns="103469" bIns="103469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038">
                <a:solidFill>
                  <a:srgbClr val="21174F"/>
                </a:solidFill>
                <a:latin typeface="Avenir"/>
                <a:ea typeface="Avenir"/>
                <a:cs typeface="Avenir"/>
                <a:sym typeface="Avenir"/>
              </a:rPr>
              <a:t>Email address</a:t>
            </a:r>
            <a:endParaRPr sz="2038">
              <a:solidFill>
                <a:srgbClr val="21174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585" b="0" i="0" u="none" strike="noStrike" cap="none">
              <a:solidFill>
                <a:srgbClr val="21174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585" b="0" i="0" u="none" strike="noStrike" cap="none">
                <a:solidFill>
                  <a:srgbClr val="21174F"/>
                </a:solidFill>
                <a:latin typeface="Avenir"/>
                <a:ea typeface="Avenir"/>
                <a:cs typeface="Avenir"/>
                <a:sym typeface="Avenir"/>
              </a:rPr>
              <a:t>www.zaptic.com</a:t>
            </a:r>
            <a:endParaRPr sz="1585" b="0" i="0" u="none" strike="noStrike" cap="none">
              <a:solidFill>
                <a:srgbClr val="21174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2871799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489FE19-59D3-466B-A145-BBCC9A3E1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41275"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12302"/>
      </p:ext>
    </p:extLst>
  </p:cSld>
  <p:clrMapOvr>
    <a:masterClrMapping/>
  </p:clrMapOvr>
  <p:transition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 preserve="1">
  <p:cSld name="3_Custom Layout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6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716">
                <a:solidFill>
                  <a:srgbClr val="4F5B6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0" name="Google Shape;250;p46"/>
          <p:cNvSpPr txBox="1">
            <a:spLocks noGrp="1"/>
          </p:cNvSpPr>
          <p:nvPr>
            <p:ph type="sldNum" idx="12"/>
          </p:nvPr>
        </p:nvSpPr>
        <p:spPr>
          <a:xfrm>
            <a:off x="11076215" y="6417160"/>
            <a:ext cx="278000" cy="225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BA0"/>
              </a:buClr>
              <a:buSzPts val="900"/>
              <a:buFont typeface="Avenir"/>
              <a:buNone/>
              <a:defRPr sz="1018" b="0" i="0" u="none" strike="noStrike" cap="none">
                <a:solidFill>
                  <a:srgbClr val="959A9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BA0"/>
              </a:buClr>
              <a:buSzPts val="900"/>
              <a:buFont typeface="Avenir"/>
              <a:buNone/>
              <a:defRPr sz="1018" b="0" i="0" u="none" strike="noStrike" cap="none">
                <a:solidFill>
                  <a:srgbClr val="959A9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BA0"/>
              </a:buClr>
              <a:buSzPts val="900"/>
              <a:buFont typeface="Avenir"/>
              <a:buNone/>
              <a:defRPr sz="1018" b="0" i="0" u="none" strike="noStrike" cap="none">
                <a:solidFill>
                  <a:srgbClr val="959A9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BA0"/>
              </a:buClr>
              <a:buSzPts val="900"/>
              <a:buFont typeface="Avenir"/>
              <a:buNone/>
              <a:defRPr sz="1018" b="0" i="0" u="none" strike="noStrike" cap="none">
                <a:solidFill>
                  <a:srgbClr val="959A9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BA0"/>
              </a:buClr>
              <a:buSzPts val="900"/>
              <a:buFont typeface="Avenir"/>
              <a:buNone/>
              <a:defRPr sz="1018" b="0" i="0" u="none" strike="noStrike" cap="none">
                <a:solidFill>
                  <a:srgbClr val="959A9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BA0"/>
              </a:buClr>
              <a:buSzPts val="900"/>
              <a:buFont typeface="Avenir"/>
              <a:buNone/>
              <a:defRPr sz="1018" b="0" i="0" u="none" strike="noStrike" cap="none">
                <a:solidFill>
                  <a:srgbClr val="959A9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BA0"/>
              </a:buClr>
              <a:buSzPts val="900"/>
              <a:buFont typeface="Avenir"/>
              <a:buNone/>
              <a:defRPr sz="1018" b="0" i="0" u="none" strike="noStrike" cap="none">
                <a:solidFill>
                  <a:srgbClr val="959A9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BA0"/>
              </a:buClr>
              <a:buSzPts val="900"/>
              <a:buFont typeface="Avenir"/>
              <a:buNone/>
              <a:defRPr sz="1018" b="0" i="0" u="none" strike="noStrike" cap="none">
                <a:solidFill>
                  <a:srgbClr val="959A9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BA0"/>
              </a:buClr>
              <a:buSzPts val="900"/>
              <a:buFont typeface="Avenir"/>
              <a:buNone/>
              <a:defRPr sz="1018" b="0" i="0" u="none" strike="noStrike" cap="none">
                <a:solidFill>
                  <a:srgbClr val="959A9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7332596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preserve="1">
  <p:cSld name="Title Only">
    <p:bg>
      <p:bgPr>
        <a:solidFill>
          <a:schemeClr val="lt1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7"/>
          <p:cNvSpPr/>
          <p:nvPr/>
        </p:nvSpPr>
        <p:spPr>
          <a:xfrm>
            <a:off x="1" y="2"/>
            <a:ext cx="12196488" cy="6860620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9FAF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90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47"/>
          <p:cNvSpPr/>
          <p:nvPr/>
        </p:nvSpPr>
        <p:spPr>
          <a:xfrm>
            <a:off x="7110413" y="2"/>
            <a:ext cx="5083539" cy="6860620"/>
          </a:xfrm>
          <a:custGeom>
            <a:avLst/>
            <a:gdLst/>
            <a:ahLst/>
            <a:cxnLst/>
            <a:rect l="l" t="t" r="r" b="b"/>
            <a:pathLst>
              <a:path w="8379459" h="11308715" extrusionOk="0">
                <a:moveTo>
                  <a:pt x="8379315" y="0"/>
                </a:moveTo>
                <a:lnTo>
                  <a:pt x="0" y="0"/>
                </a:lnTo>
                <a:lnTo>
                  <a:pt x="0" y="11308556"/>
                </a:lnTo>
                <a:lnTo>
                  <a:pt x="8379315" y="11308556"/>
                </a:lnTo>
                <a:lnTo>
                  <a:pt x="8379315" y="0"/>
                </a:lnTo>
                <a:close/>
              </a:path>
            </a:pathLst>
          </a:custGeom>
          <a:solidFill>
            <a:srgbClr val="794B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90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47"/>
          <p:cNvSpPr/>
          <p:nvPr/>
        </p:nvSpPr>
        <p:spPr>
          <a:xfrm>
            <a:off x="12040764" y="1539200"/>
            <a:ext cx="151398" cy="17721"/>
          </a:xfrm>
          <a:custGeom>
            <a:avLst/>
            <a:gdLst/>
            <a:ahLst/>
            <a:cxnLst/>
            <a:rect l="l" t="t" r="r" b="b"/>
            <a:pathLst>
              <a:path w="249555" h="29210" extrusionOk="0">
                <a:moveTo>
                  <a:pt x="0" y="28710"/>
                </a:moveTo>
                <a:lnTo>
                  <a:pt x="48333" y="25408"/>
                </a:lnTo>
                <a:lnTo>
                  <a:pt x="96374" y="21067"/>
                </a:lnTo>
                <a:lnTo>
                  <a:pt x="144112" y="15699"/>
                </a:lnTo>
                <a:lnTo>
                  <a:pt x="191535" y="9315"/>
                </a:lnTo>
                <a:lnTo>
                  <a:pt x="238632" y="1926"/>
                </a:lnTo>
                <a:lnTo>
                  <a:pt x="249382" y="0"/>
                </a:lnTo>
              </a:path>
            </a:pathLst>
          </a:custGeom>
          <a:noFill/>
          <a:ln w="41875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90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47"/>
          <p:cNvSpPr/>
          <p:nvPr/>
        </p:nvSpPr>
        <p:spPr>
          <a:xfrm>
            <a:off x="10633626" y="2"/>
            <a:ext cx="19261" cy="190305"/>
          </a:xfrm>
          <a:custGeom>
            <a:avLst/>
            <a:gdLst/>
            <a:ahLst/>
            <a:cxnLst/>
            <a:rect l="l" t="t" r="r" b="b"/>
            <a:pathLst>
              <a:path w="31750" h="313690" extrusionOk="0">
                <a:moveTo>
                  <a:pt x="31486" y="0"/>
                </a:moveTo>
                <a:lnTo>
                  <a:pt x="20043" y="72535"/>
                </a:lnTo>
                <a:lnTo>
                  <a:pt x="13973" y="120058"/>
                </a:lnTo>
                <a:lnTo>
                  <a:pt x="8923" y="167892"/>
                </a:lnTo>
                <a:lnTo>
                  <a:pt x="4903" y="216025"/>
                </a:lnTo>
                <a:lnTo>
                  <a:pt x="1925" y="264448"/>
                </a:lnTo>
                <a:lnTo>
                  <a:pt x="0" y="313148"/>
                </a:lnTo>
              </a:path>
            </a:pathLst>
          </a:custGeom>
          <a:noFill/>
          <a:ln w="41875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90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47"/>
          <p:cNvSpPr/>
          <p:nvPr/>
        </p:nvSpPr>
        <p:spPr>
          <a:xfrm>
            <a:off x="10635288" y="305945"/>
            <a:ext cx="1290147" cy="1253164"/>
          </a:xfrm>
          <a:custGeom>
            <a:avLst/>
            <a:gdLst/>
            <a:ahLst/>
            <a:cxnLst/>
            <a:rect l="l" t="t" r="r" b="b"/>
            <a:pathLst>
              <a:path w="2126615" h="2065655" extrusionOk="0">
                <a:moveTo>
                  <a:pt x="0" y="0"/>
                </a:moveTo>
                <a:lnTo>
                  <a:pt x="3302" y="48333"/>
                </a:lnTo>
                <a:lnTo>
                  <a:pt x="7643" y="96373"/>
                </a:lnTo>
                <a:lnTo>
                  <a:pt x="13010" y="144111"/>
                </a:lnTo>
                <a:lnTo>
                  <a:pt x="19394" y="191534"/>
                </a:lnTo>
                <a:lnTo>
                  <a:pt x="26782" y="238630"/>
                </a:lnTo>
                <a:lnTo>
                  <a:pt x="35163" y="285390"/>
                </a:lnTo>
                <a:lnTo>
                  <a:pt x="44527" y="331802"/>
                </a:lnTo>
                <a:lnTo>
                  <a:pt x="54862" y="377854"/>
                </a:lnTo>
                <a:lnTo>
                  <a:pt x="66157" y="423536"/>
                </a:lnTo>
                <a:lnTo>
                  <a:pt x="78401" y="468835"/>
                </a:lnTo>
                <a:lnTo>
                  <a:pt x="91582" y="513742"/>
                </a:lnTo>
                <a:lnTo>
                  <a:pt x="105689" y="558245"/>
                </a:lnTo>
                <a:lnTo>
                  <a:pt x="120712" y="602332"/>
                </a:lnTo>
                <a:lnTo>
                  <a:pt x="136638" y="645993"/>
                </a:lnTo>
                <a:lnTo>
                  <a:pt x="153458" y="689216"/>
                </a:lnTo>
                <a:lnTo>
                  <a:pt x="171159" y="731991"/>
                </a:lnTo>
                <a:lnTo>
                  <a:pt x="189730" y="774305"/>
                </a:lnTo>
                <a:lnTo>
                  <a:pt x="209161" y="816148"/>
                </a:lnTo>
                <a:lnTo>
                  <a:pt x="229440" y="857508"/>
                </a:lnTo>
                <a:lnTo>
                  <a:pt x="250556" y="898375"/>
                </a:lnTo>
                <a:lnTo>
                  <a:pt x="272497" y="938737"/>
                </a:lnTo>
                <a:lnTo>
                  <a:pt x="295253" y="978583"/>
                </a:lnTo>
                <a:lnTo>
                  <a:pt x="318812" y="1017902"/>
                </a:lnTo>
                <a:lnTo>
                  <a:pt x="343164" y="1056683"/>
                </a:lnTo>
                <a:lnTo>
                  <a:pt x="368296" y="1094914"/>
                </a:lnTo>
                <a:lnTo>
                  <a:pt x="394198" y="1132584"/>
                </a:lnTo>
                <a:lnTo>
                  <a:pt x="420859" y="1169683"/>
                </a:lnTo>
                <a:lnTo>
                  <a:pt x="448267" y="1206198"/>
                </a:lnTo>
                <a:lnTo>
                  <a:pt x="476411" y="1242119"/>
                </a:lnTo>
                <a:lnTo>
                  <a:pt x="505281" y="1277434"/>
                </a:lnTo>
                <a:lnTo>
                  <a:pt x="534864" y="1312133"/>
                </a:lnTo>
                <a:lnTo>
                  <a:pt x="565150" y="1346204"/>
                </a:lnTo>
                <a:lnTo>
                  <a:pt x="596127" y="1379636"/>
                </a:lnTo>
                <a:lnTo>
                  <a:pt x="627785" y="1412418"/>
                </a:lnTo>
                <a:lnTo>
                  <a:pt x="660112" y="1444538"/>
                </a:lnTo>
                <a:lnTo>
                  <a:pt x="693096" y="1475986"/>
                </a:lnTo>
                <a:lnTo>
                  <a:pt x="726728" y="1506750"/>
                </a:lnTo>
                <a:lnTo>
                  <a:pt x="760995" y="1536819"/>
                </a:lnTo>
                <a:lnTo>
                  <a:pt x="795886" y="1566182"/>
                </a:lnTo>
                <a:lnTo>
                  <a:pt x="831391" y="1594827"/>
                </a:lnTo>
                <a:lnTo>
                  <a:pt x="867497" y="1622744"/>
                </a:lnTo>
                <a:lnTo>
                  <a:pt x="904195" y="1649922"/>
                </a:lnTo>
                <a:lnTo>
                  <a:pt x="941472" y="1676348"/>
                </a:lnTo>
                <a:lnTo>
                  <a:pt x="979317" y="1702013"/>
                </a:lnTo>
                <a:lnTo>
                  <a:pt x="1017720" y="1726904"/>
                </a:lnTo>
                <a:lnTo>
                  <a:pt x="1056669" y="1751010"/>
                </a:lnTo>
                <a:lnTo>
                  <a:pt x="1096153" y="1774322"/>
                </a:lnTo>
                <a:lnTo>
                  <a:pt x="1136160" y="1796826"/>
                </a:lnTo>
                <a:lnTo>
                  <a:pt x="1176680" y="1818512"/>
                </a:lnTo>
                <a:lnTo>
                  <a:pt x="1217701" y="1839369"/>
                </a:lnTo>
                <a:lnTo>
                  <a:pt x="1259213" y="1859386"/>
                </a:lnTo>
                <a:lnTo>
                  <a:pt x="1301203" y="1878551"/>
                </a:lnTo>
                <a:lnTo>
                  <a:pt x="1343662" y="1896854"/>
                </a:lnTo>
                <a:lnTo>
                  <a:pt x="1386576" y="1914283"/>
                </a:lnTo>
                <a:lnTo>
                  <a:pt x="1429937" y="1930826"/>
                </a:lnTo>
                <a:lnTo>
                  <a:pt x="1473731" y="1946473"/>
                </a:lnTo>
                <a:lnTo>
                  <a:pt x="1517949" y="1961213"/>
                </a:lnTo>
                <a:lnTo>
                  <a:pt x="1562578" y="1975034"/>
                </a:lnTo>
                <a:lnTo>
                  <a:pt x="1607608" y="1987926"/>
                </a:lnTo>
                <a:lnTo>
                  <a:pt x="1653028" y="1999876"/>
                </a:lnTo>
                <a:lnTo>
                  <a:pt x="1698826" y="2010874"/>
                </a:lnTo>
                <a:lnTo>
                  <a:pt x="1744991" y="2020909"/>
                </a:lnTo>
                <a:lnTo>
                  <a:pt x="1791512" y="2029969"/>
                </a:lnTo>
                <a:lnTo>
                  <a:pt x="1838378" y="2038043"/>
                </a:lnTo>
                <a:lnTo>
                  <a:pt x="1885577" y="2045120"/>
                </a:lnTo>
                <a:lnTo>
                  <a:pt x="1933099" y="2051190"/>
                </a:lnTo>
                <a:lnTo>
                  <a:pt x="1980932" y="2056240"/>
                </a:lnTo>
                <a:lnTo>
                  <a:pt x="2029065" y="2060259"/>
                </a:lnTo>
                <a:lnTo>
                  <a:pt x="2077487" y="2063237"/>
                </a:lnTo>
                <a:lnTo>
                  <a:pt x="2126186" y="2065162"/>
                </a:lnTo>
              </a:path>
            </a:pathLst>
          </a:custGeom>
          <a:noFill/>
          <a:ln w="41875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90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03989" y="1346978"/>
            <a:ext cx="1739919" cy="3592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6315" y="1913770"/>
            <a:ext cx="1770447" cy="3656023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47"/>
          <p:cNvSpPr txBox="1">
            <a:spLocks noGrp="1"/>
          </p:cNvSpPr>
          <p:nvPr>
            <p:ph type="title"/>
          </p:nvPr>
        </p:nvSpPr>
        <p:spPr>
          <a:xfrm>
            <a:off x="525697" y="1005053"/>
            <a:ext cx="4602800" cy="330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151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0" name="Google Shape;260;p47"/>
          <p:cNvSpPr txBox="1">
            <a:spLocks noGrp="1"/>
          </p:cNvSpPr>
          <p:nvPr>
            <p:ph type="ftr" idx="11"/>
          </p:nvPr>
        </p:nvSpPr>
        <p:spPr>
          <a:xfrm>
            <a:off x="1242740" y="6456144"/>
            <a:ext cx="930800" cy="156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18" b="0" i="0">
                <a:solidFill>
                  <a:srgbClr val="98A8B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45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45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45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45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45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45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45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45"/>
            </a:lvl9pPr>
          </a:lstStyle>
          <a:p>
            <a:endParaRPr/>
          </a:p>
        </p:txBody>
      </p:sp>
      <p:sp>
        <p:nvSpPr>
          <p:cNvPr id="261" name="Google Shape;261;p47"/>
          <p:cNvSpPr txBox="1">
            <a:spLocks noGrp="1"/>
          </p:cNvSpPr>
          <p:nvPr>
            <p:ph type="dt" idx="10"/>
          </p:nvPr>
        </p:nvSpPr>
        <p:spPr>
          <a:xfrm>
            <a:off x="525697" y="6456144"/>
            <a:ext cx="444800" cy="156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18" b="0" i="0">
                <a:solidFill>
                  <a:srgbClr val="98A8B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45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45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45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45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45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45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45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45"/>
            </a:lvl9pPr>
          </a:lstStyle>
          <a:p>
            <a:endParaRPr/>
          </a:p>
        </p:txBody>
      </p:sp>
      <p:sp>
        <p:nvSpPr>
          <p:cNvPr id="262" name="Google Shape;262;p47"/>
          <p:cNvSpPr txBox="1">
            <a:spLocks noGrp="1"/>
          </p:cNvSpPr>
          <p:nvPr>
            <p:ph type="sldNum" idx="12"/>
          </p:nvPr>
        </p:nvSpPr>
        <p:spPr>
          <a:xfrm>
            <a:off x="11591044" y="6449795"/>
            <a:ext cx="230000" cy="174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14374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32" b="0" i="0" u="none" strike="noStrike" cap="none">
                <a:solidFill>
                  <a:srgbClr val="98A8B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4374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32" b="0" i="0" u="none" strike="noStrike" cap="none">
                <a:solidFill>
                  <a:srgbClr val="98A8B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4374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32" b="0" i="0" u="none" strike="noStrike" cap="none">
                <a:solidFill>
                  <a:srgbClr val="98A8B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4374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32" b="0" i="0" u="none" strike="noStrike" cap="none">
                <a:solidFill>
                  <a:srgbClr val="98A8B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4374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32" b="0" i="0" u="none" strike="noStrike" cap="none">
                <a:solidFill>
                  <a:srgbClr val="98A8B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4374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32" b="0" i="0" u="none" strike="noStrike" cap="none">
                <a:solidFill>
                  <a:srgbClr val="98A8B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4374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32" b="0" i="0" u="none" strike="noStrike" cap="none">
                <a:solidFill>
                  <a:srgbClr val="98A8B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4374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32" b="0" i="0" u="none" strike="noStrike" cap="none">
                <a:solidFill>
                  <a:srgbClr val="98A8B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4374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32" b="0" i="0" u="none" strike="noStrike" cap="none">
                <a:solidFill>
                  <a:srgbClr val="98A8B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725938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8"/>
          <p:cNvSpPr txBox="1">
            <a:spLocks noGrp="1"/>
          </p:cNvSpPr>
          <p:nvPr>
            <p:ph type="title"/>
          </p:nvPr>
        </p:nvSpPr>
        <p:spPr>
          <a:xfrm>
            <a:off x="525697" y="1005053"/>
            <a:ext cx="4602800" cy="330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2151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5" name="Google Shape;265;p48"/>
          <p:cNvSpPr txBox="1">
            <a:spLocks noGrp="1"/>
          </p:cNvSpPr>
          <p:nvPr>
            <p:ph type="body" idx="1"/>
          </p:nvPr>
        </p:nvSpPr>
        <p:spPr>
          <a:xfrm>
            <a:off x="525697" y="1386027"/>
            <a:ext cx="6624800" cy="330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517456" lvl="0" indent="-25872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2151" b="0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034912" lvl="1" indent="-25872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marL="1552367" lvl="2" indent="-25872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marL="2069823" lvl="3" indent="-25872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marL="2587279" lvl="4" indent="-25872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marL="3104735" lvl="5" indent="-25872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marL="3622190" lvl="6" indent="-25872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marL="4139646" lvl="7" indent="-25872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marL="4657102" lvl="8" indent="-25872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6" name="Google Shape;266;p48"/>
          <p:cNvSpPr txBox="1">
            <a:spLocks noGrp="1"/>
          </p:cNvSpPr>
          <p:nvPr>
            <p:ph type="ftr" idx="11"/>
          </p:nvPr>
        </p:nvSpPr>
        <p:spPr>
          <a:xfrm>
            <a:off x="1242740" y="6456145"/>
            <a:ext cx="930800" cy="156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18" b="0" i="0" u="none" strike="noStrike" cap="none">
                <a:solidFill>
                  <a:srgbClr val="98A8B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58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58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58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58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58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58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58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58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7" name="Google Shape;267;p48"/>
          <p:cNvSpPr txBox="1">
            <a:spLocks noGrp="1"/>
          </p:cNvSpPr>
          <p:nvPr>
            <p:ph type="dt" idx="10"/>
          </p:nvPr>
        </p:nvSpPr>
        <p:spPr>
          <a:xfrm>
            <a:off x="525697" y="6456145"/>
            <a:ext cx="444800" cy="156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18" b="0" i="0" u="none" strike="noStrike" cap="none">
                <a:solidFill>
                  <a:srgbClr val="98A8B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58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58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58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58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58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58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58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58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8" name="Google Shape;268;p48"/>
          <p:cNvSpPr txBox="1">
            <a:spLocks noGrp="1"/>
          </p:cNvSpPr>
          <p:nvPr>
            <p:ph type="sldNum" idx="12"/>
          </p:nvPr>
        </p:nvSpPr>
        <p:spPr>
          <a:xfrm>
            <a:off x="11591044" y="6449795"/>
            <a:ext cx="230000" cy="174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14374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32" b="0" i="0" u="none" strike="noStrike" cap="none">
                <a:solidFill>
                  <a:srgbClr val="98A8B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4374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32" b="0" i="0" u="none" strike="noStrike" cap="none">
                <a:solidFill>
                  <a:srgbClr val="98A8B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4374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32" b="0" i="0" u="none" strike="noStrike" cap="none">
                <a:solidFill>
                  <a:srgbClr val="98A8B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4374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32" b="0" i="0" u="none" strike="noStrike" cap="none">
                <a:solidFill>
                  <a:srgbClr val="98A8B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4374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32" b="0" i="0" u="none" strike="noStrike" cap="none">
                <a:solidFill>
                  <a:srgbClr val="98A8B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4374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32" b="0" i="0" u="none" strike="noStrike" cap="none">
                <a:solidFill>
                  <a:srgbClr val="98A8B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4374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32" b="0" i="0" u="none" strike="noStrike" cap="none">
                <a:solidFill>
                  <a:srgbClr val="98A8B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4374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32" b="0" i="0" u="none" strike="noStrike" cap="none">
                <a:solidFill>
                  <a:srgbClr val="98A8B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4374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32" b="0" i="0" u="none" strike="noStrike" cap="none">
                <a:solidFill>
                  <a:srgbClr val="98A8B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2854405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 1" preserve="1">
  <p:cSld name="3_Custom Layout 1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9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716">
                <a:solidFill>
                  <a:srgbClr val="4F5B6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1" name="Google Shape;271;p49"/>
          <p:cNvSpPr txBox="1">
            <a:spLocks noGrp="1"/>
          </p:cNvSpPr>
          <p:nvPr>
            <p:ph type="sldNum" idx="12"/>
          </p:nvPr>
        </p:nvSpPr>
        <p:spPr>
          <a:xfrm>
            <a:off x="11076215" y="6417160"/>
            <a:ext cx="278000" cy="225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18">
                <a:solidFill>
                  <a:srgbClr val="959A9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18">
                <a:solidFill>
                  <a:srgbClr val="959A9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18">
                <a:solidFill>
                  <a:srgbClr val="959A9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18">
                <a:solidFill>
                  <a:srgbClr val="959A9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18">
                <a:solidFill>
                  <a:srgbClr val="959A9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18">
                <a:solidFill>
                  <a:srgbClr val="959A9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18">
                <a:solidFill>
                  <a:srgbClr val="959A9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18">
                <a:solidFill>
                  <a:srgbClr val="959A9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18">
                <a:solidFill>
                  <a:srgbClr val="959A9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9775459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. Title Only" preserve="1">
  <p:cSld name="D. Title Only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0"/>
          <p:cNvSpPr txBox="1">
            <a:spLocks noGrp="1"/>
          </p:cNvSpPr>
          <p:nvPr>
            <p:ph type="dt" idx="10"/>
          </p:nvPr>
        </p:nvSpPr>
        <p:spPr>
          <a:xfrm>
            <a:off x="9677401" y="6282038"/>
            <a:ext cx="1482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50"/>
          <p:cNvSpPr txBox="1">
            <a:spLocks noGrp="1"/>
          </p:cNvSpPr>
          <p:nvPr>
            <p:ph type="title"/>
          </p:nvPr>
        </p:nvSpPr>
        <p:spPr>
          <a:xfrm>
            <a:off x="630000" y="622800"/>
            <a:ext cx="109332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21E"/>
              </a:buClr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9326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</p15:sldGuideLst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 1" preserve="1">
  <p:cSld name="Title and Content 1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1"/>
          <p:cNvSpPr txBox="1">
            <a:spLocks noGrp="1"/>
          </p:cNvSpPr>
          <p:nvPr>
            <p:ph type="title"/>
          </p:nvPr>
        </p:nvSpPr>
        <p:spPr>
          <a:xfrm>
            <a:off x="609600" y="92076"/>
            <a:ext cx="10972800" cy="1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5B68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5B68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5B68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5B68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5B68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5B68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5B68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5B68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5B68"/>
              </a:buClr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7" name="Google Shape;277;p51"/>
          <p:cNvSpPr txBox="1">
            <a:spLocks noGrp="1"/>
          </p:cNvSpPr>
          <p:nvPr>
            <p:ph type="body" idx="1"/>
          </p:nvPr>
        </p:nvSpPr>
        <p:spPr>
          <a:xfrm>
            <a:off x="609600" y="1600199"/>
            <a:ext cx="10972800" cy="52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L="517456" lvl="0" indent="-359345" algn="l" rtl="0">
              <a:lnSpc>
                <a:spcPct val="90000"/>
              </a:lnSpc>
              <a:spcBef>
                <a:spcPts val="905"/>
              </a:spcBef>
              <a:spcAft>
                <a:spcPts val="0"/>
              </a:spcAft>
              <a:buClr>
                <a:srgbClr val="7E8B9E"/>
              </a:buClr>
              <a:buSzPts val="1400"/>
              <a:buChar char="•"/>
              <a:defRPr/>
            </a:lvl1pPr>
            <a:lvl2pPr marL="1034912" lvl="1" indent="-359345" algn="l" rtl="0">
              <a:lnSpc>
                <a:spcPct val="90000"/>
              </a:lnSpc>
              <a:spcBef>
                <a:spcPts val="905"/>
              </a:spcBef>
              <a:spcAft>
                <a:spcPts val="0"/>
              </a:spcAft>
              <a:buClr>
                <a:srgbClr val="7E8B9E"/>
              </a:buClr>
              <a:buSzPts val="1400"/>
              <a:buChar char="•"/>
              <a:defRPr/>
            </a:lvl2pPr>
            <a:lvl3pPr marL="1552367" lvl="2" indent="-359345" algn="l" rtl="0">
              <a:lnSpc>
                <a:spcPct val="90000"/>
              </a:lnSpc>
              <a:spcBef>
                <a:spcPts val="905"/>
              </a:spcBef>
              <a:spcAft>
                <a:spcPts val="0"/>
              </a:spcAft>
              <a:buClr>
                <a:srgbClr val="7E8B9E"/>
              </a:buClr>
              <a:buSzPts val="1400"/>
              <a:buChar char="•"/>
              <a:defRPr/>
            </a:lvl3pPr>
            <a:lvl4pPr marL="2069823" lvl="3" indent="-359345" algn="l" rtl="0">
              <a:lnSpc>
                <a:spcPct val="90000"/>
              </a:lnSpc>
              <a:spcBef>
                <a:spcPts val="905"/>
              </a:spcBef>
              <a:spcAft>
                <a:spcPts val="0"/>
              </a:spcAft>
              <a:buClr>
                <a:srgbClr val="7E8B9E"/>
              </a:buClr>
              <a:buSzPts val="1400"/>
              <a:buChar char="•"/>
              <a:defRPr/>
            </a:lvl4pPr>
            <a:lvl5pPr marL="2587279" lvl="4" indent="-359345" algn="l" rtl="0">
              <a:lnSpc>
                <a:spcPct val="90000"/>
              </a:lnSpc>
              <a:spcBef>
                <a:spcPts val="905"/>
              </a:spcBef>
              <a:spcAft>
                <a:spcPts val="0"/>
              </a:spcAft>
              <a:buClr>
                <a:srgbClr val="7E8B9E"/>
              </a:buClr>
              <a:buSzPts val="1400"/>
              <a:buChar char="•"/>
              <a:defRPr/>
            </a:lvl5pPr>
            <a:lvl6pPr marL="3104735" lvl="5" indent="-258728" algn="l" rtl="0">
              <a:lnSpc>
                <a:spcPct val="90000"/>
              </a:lnSpc>
              <a:spcBef>
                <a:spcPts val="905"/>
              </a:spcBef>
              <a:spcAft>
                <a:spcPts val="0"/>
              </a:spcAft>
              <a:buClr>
                <a:srgbClr val="7E8B9E"/>
              </a:buClr>
              <a:buSzPts val="1400"/>
              <a:buNone/>
              <a:defRPr/>
            </a:lvl6pPr>
            <a:lvl7pPr marL="3622190" lvl="6" indent="-258728" algn="l" rtl="0">
              <a:lnSpc>
                <a:spcPct val="90000"/>
              </a:lnSpc>
              <a:spcBef>
                <a:spcPts val="905"/>
              </a:spcBef>
              <a:spcAft>
                <a:spcPts val="0"/>
              </a:spcAft>
              <a:buClr>
                <a:srgbClr val="7E8B9E"/>
              </a:buClr>
              <a:buSzPts val="1400"/>
              <a:buNone/>
              <a:defRPr/>
            </a:lvl7pPr>
            <a:lvl8pPr marL="4139646" lvl="7" indent="-258728" algn="l" rtl="0">
              <a:lnSpc>
                <a:spcPct val="90000"/>
              </a:lnSpc>
              <a:spcBef>
                <a:spcPts val="905"/>
              </a:spcBef>
              <a:spcAft>
                <a:spcPts val="0"/>
              </a:spcAft>
              <a:buClr>
                <a:srgbClr val="7E8B9E"/>
              </a:buClr>
              <a:buSzPts val="1400"/>
              <a:buNone/>
              <a:defRPr/>
            </a:lvl8pPr>
            <a:lvl9pPr marL="4657102" lvl="8" indent="-258728" algn="l" rtl="0">
              <a:lnSpc>
                <a:spcPct val="90000"/>
              </a:lnSpc>
              <a:spcBef>
                <a:spcPts val="905"/>
              </a:spcBef>
              <a:spcAft>
                <a:spcPts val="0"/>
              </a:spcAft>
              <a:buClr>
                <a:srgbClr val="7E8B9E"/>
              </a:buClr>
              <a:buSzPts val="1400"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8" name="Google Shape;278;p51"/>
          <p:cNvSpPr txBox="1">
            <a:spLocks noGrp="1"/>
          </p:cNvSpPr>
          <p:nvPr>
            <p:ph type="sldNum" idx="12"/>
          </p:nvPr>
        </p:nvSpPr>
        <p:spPr>
          <a:xfrm>
            <a:off x="11069222" y="6417262"/>
            <a:ext cx="284800" cy="225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018" b="0" i="0" u="none" strike="noStrike" cap="none">
                <a:solidFill>
                  <a:srgbClr val="979BA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018" b="0" i="0" u="none" strike="noStrike" cap="none">
                <a:solidFill>
                  <a:srgbClr val="979BA0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018" b="0" i="0" u="none" strike="noStrike" cap="none">
                <a:solidFill>
                  <a:srgbClr val="979BA0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018" b="0" i="0" u="none" strike="noStrike" cap="none">
                <a:solidFill>
                  <a:srgbClr val="979BA0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018" b="0" i="0" u="none" strike="noStrike" cap="none">
                <a:solidFill>
                  <a:srgbClr val="979BA0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018" b="0" i="0" u="none" strike="noStrike" cap="none">
                <a:solidFill>
                  <a:srgbClr val="979BA0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018" b="0" i="0" u="none" strike="noStrike" cap="none">
                <a:solidFill>
                  <a:srgbClr val="979BA0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018" b="0" i="0" u="none" strike="noStrike" cap="none">
                <a:solidFill>
                  <a:srgbClr val="979BA0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018" b="0" i="0" u="none" strike="noStrike" cap="none">
                <a:solidFill>
                  <a:srgbClr val="979BA0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8777597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 preserve="1">
  <p:cSld name="Default">
    <p:bg>
      <p:bgPr>
        <a:solidFill>
          <a:srgbClr val="794BFF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BA0"/>
              </a:buClr>
              <a:buSzPts val="900"/>
              <a:buFont typeface="Avenir"/>
              <a:buNone/>
              <a:defRPr sz="1018" b="0" i="0" u="none" strike="noStrike" cap="none">
                <a:solidFill>
                  <a:srgbClr val="979BA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BA0"/>
              </a:buClr>
              <a:buSzPts val="900"/>
              <a:buFont typeface="Avenir"/>
              <a:buNone/>
              <a:defRPr sz="1018" b="0" i="0" u="none" strike="noStrike" cap="none">
                <a:solidFill>
                  <a:srgbClr val="979BA0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BA0"/>
              </a:buClr>
              <a:buSzPts val="900"/>
              <a:buFont typeface="Avenir"/>
              <a:buNone/>
              <a:defRPr sz="1018" b="0" i="0" u="none" strike="noStrike" cap="none">
                <a:solidFill>
                  <a:srgbClr val="979BA0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BA0"/>
              </a:buClr>
              <a:buSzPts val="900"/>
              <a:buFont typeface="Avenir"/>
              <a:buNone/>
              <a:defRPr sz="1018" b="0" i="0" u="none" strike="noStrike" cap="none">
                <a:solidFill>
                  <a:srgbClr val="979BA0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BA0"/>
              </a:buClr>
              <a:buSzPts val="900"/>
              <a:buFont typeface="Avenir"/>
              <a:buNone/>
              <a:defRPr sz="1018" b="0" i="0" u="none" strike="noStrike" cap="none">
                <a:solidFill>
                  <a:srgbClr val="979BA0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BA0"/>
              </a:buClr>
              <a:buSzPts val="900"/>
              <a:buFont typeface="Avenir"/>
              <a:buNone/>
              <a:defRPr sz="1018" b="0" i="0" u="none" strike="noStrike" cap="none">
                <a:solidFill>
                  <a:srgbClr val="979BA0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BA0"/>
              </a:buClr>
              <a:buSzPts val="900"/>
              <a:buFont typeface="Avenir"/>
              <a:buNone/>
              <a:defRPr sz="1018" b="0" i="0" u="none" strike="noStrike" cap="none">
                <a:solidFill>
                  <a:srgbClr val="979BA0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BA0"/>
              </a:buClr>
              <a:buSzPts val="900"/>
              <a:buFont typeface="Avenir"/>
              <a:buNone/>
              <a:defRPr sz="1018" b="0" i="0" u="none" strike="noStrike" cap="none">
                <a:solidFill>
                  <a:srgbClr val="979BA0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BA0"/>
              </a:buClr>
              <a:buSzPts val="900"/>
              <a:buFont typeface="Avenir"/>
              <a:buNone/>
              <a:defRPr sz="1018" b="0" i="0" u="none" strike="noStrike" cap="none">
                <a:solidFill>
                  <a:srgbClr val="979BA0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0738748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1" preserve="1">
  <p:cSld name="BLANK_1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3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2791419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1" preserve="1">
  <p:cSld name="Default 1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4"/>
          <p:cNvSpPr txBox="1">
            <a:spLocks noGrp="1"/>
          </p:cNvSpPr>
          <p:nvPr>
            <p:ph type="sldNum" idx="12"/>
          </p:nvPr>
        </p:nvSpPr>
        <p:spPr>
          <a:xfrm>
            <a:off x="11069217" y="6391592"/>
            <a:ext cx="284800" cy="2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BA0"/>
              </a:buClr>
              <a:buSzPts val="900"/>
              <a:buFont typeface="Avenir"/>
              <a:buNone/>
              <a:defRPr sz="1018" b="0" i="0" u="none" strike="noStrike" cap="none">
                <a:solidFill>
                  <a:srgbClr val="979BA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BA0"/>
              </a:buClr>
              <a:buSzPts val="900"/>
              <a:buFont typeface="Avenir"/>
              <a:buNone/>
              <a:defRPr sz="1018" b="0" i="0" u="none" strike="noStrike" cap="none">
                <a:solidFill>
                  <a:srgbClr val="979BA0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BA0"/>
              </a:buClr>
              <a:buSzPts val="900"/>
              <a:buFont typeface="Avenir"/>
              <a:buNone/>
              <a:defRPr sz="1018" b="0" i="0" u="none" strike="noStrike" cap="none">
                <a:solidFill>
                  <a:srgbClr val="979BA0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BA0"/>
              </a:buClr>
              <a:buSzPts val="900"/>
              <a:buFont typeface="Avenir"/>
              <a:buNone/>
              <a:defRPr sz="1018" b="0" i="0" u="none" strike="noStrike" cap="none">
                <a:solidFill>
                  <a:srgbClr val="979BA0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BA0"/>
              </a:buClr>
              <a:buSzPts val="900"/>
              <a:buFont typeface="Avenir"/>
              <a:buNone/>
              <a:defRPr sz="1018" b="0" i="0" u="none" strike="noStrike" cap="none">
                <a:solidFill>
                  <a:srgbClr val="979BA0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BA0"/>
              </a:buClr>
              <a:buSzPts val="900"/>
              <a:buFont typeface="Avenir"/>
              <a:buNone/>
              <a:defRPr sz="1018" b="0" i="0" u="none" strike="noStrike" cap="none">
                <a:solidFill>
                  <a:srgbClr val="979BA0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BA0"/>
              </a:buClr>
              <a:buSzPts val="900"/>
              <a:buFont typeface="Avenir"/>
              <a:buNone/>
              <a:defRPr sz="1018" b="0" i="0" u="none" strike="noStrike" cap="none">
                <a:solidFill>
                  <a:srgbClr val="979BA0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BA0"/>
              </a:buClr>
              <a:buSzPts val="900"/>
              <a:buFont typeface="Avenir"/>
              <a:buNone/>
              <a:defRPr sz="1018" b="0" i="0" u="none" strike="noStrike" cap="none">
                <a:solidFill>
                  <a:srgbClr val="979BA0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BA0"/>
              </a:buClr>
              <a:buSzPts val="900"/>
              <a:buFont typeface="Avenir"/>
              <a:buNone/>
              <a:defRPr sz="1018" b="0" i="0" u="none" strike="noStrike" cap="none">
                <a:solidFill>
                  <a:srgbClr val="979BA0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1403949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368643" y="391451"/>
            <a:ext cx="11366157" cy="58869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388" b="1" i="0" kern="1200" cap="none" baseline="0" dirty="0" smtClean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72534" y="1316680"/>
            <a:ext cx="11362267" cy="4605867"/>
          </a:xfrm>
          <a:prstGeom prst="rect">
            <a:avLst/>
          </a:prstGeom>
        </p:spPr>
        <p:txBody>
          <a:bodyPr/>
          <a:lstStyle>
            <a:lvl1pPr>
              <a:defRPr sz="1528">
                <a:solidFill>
                  <a:schemeClr val="tx1"/>
                </a:solidFill>
                <a:latin typeface="Be Vietnam Pro" pitchFamily="2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528">
                <a:solidFill>
                  <a:schemeClr val="tx1"/>
                </a:solidFill>
                <a:latin typeface="Be Vietnam Pro" pitchFamily="2" charset="77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528">
                <a:solidFill>
                  <a:schemeClr val="tx1"/>
                </a:solidFill>
                <a:latin typeface="Be Vietnam Pro" pitchFamily="2" charset="77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528">
                <a:solidFill>
                  <a:schemeClr val="tx1"/>
                </a:solidFill>
                <a:latin typeface="Be Vietnam Pro" pitchFamily="2" charset="77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528">
                <a:solidFill>
                  <a:schemeClr val="tx1"/>
                </a:solidFill>
                <a:latin typeface="Be Vietnam Pro" pitchFamily="2" charset="77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3028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46BA51-DEAD-422D-9DD9-0DD62AAE1C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699"/>
          <a:stretch/>
        </p:blipFill>
        <p:spPr>
          <a:xfrm rot="21080468">
            <a:off x="-164847" y="-162784"/>
            <a:ext cx="12949710" cy="115796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3BF781-09BC-4F1D-AF27-391C06022E94}"/>
              </a:ext>
            </a:extLst>
          </p:cNvPr>
          <p:cNvSpPr txBox="1"/>
          <p:nvPr userDrawn="1"/>
        </p:nvSpPr>
        <p:spPr>
          <a:xfrm>
            <a:off x="442914" y="2476048"/>
            <a:ext cx="57897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defTabSz="914446">
              <a:defRPr sz="3600" spc="-130">
                <a:gradFill>
                  <a:gsLst>
                    <a:gs pos="0">
                      <a:srgbClr val="9E62FD"/>
                    </a:gs>
                    <a:gs pos="100000">
                      <a:srgbClr val="298DE8"/>
                    </a:gs>
                  </a:gsLst>
                  <a:lin ang="2400000" scaled="0"/>
                </a:gradFill>
                <a:latin typeface="Be Vietnam Pro SemiBold" pitchFamily="2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sz="20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rPr>
              <a:t>Maximize Business Performance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EB4B93-A06B-43CB-AE75-D37D9461135F}"/>
              </a:ext>
            </a:extLst>
          </p:cNvPr>
          <p:cNvSpPr txBox="1"/>
          <p:nvPr userDrawn="1"/>
        </p:nvSpPr>
        <p:spPr>
          <a:xfrm>
            <a:off x="442914" y="3058514"/>
            <a:ext cx="57897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defTabSz="914446">
              <a:defRPr sz="3600" spc="-130">
                <a:gradFill>
                  <a:gsLst>
                    <a:gs pos="0">
                      <a:srgbClr val="9E62FD"/>
                    </a:gs>
                    <a:gs pos="100000">
                      <a:srgbClr val="298DE8"/>
                    </a:gs>
                  </a:gsLst>
                  <a:lin ang="2400000" scaled="0"/>
                </a:gradFill>
                <a:latin typeface="Be Vietnam Pro SemiBold" pitchFamily="2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sz="4000">
                <a:solidFill>
                  <a:schemeClr val="bg1"/>
                </a:solidFill>
                <a:latin typeface="+mj-lt"/>
              </a:rPr>
              <a:t>Intellect's Advanced Quality Suite Platform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B9DFBA8-C8BB-4789-88B8-AEEB3D519F52}"/>
              </a:ext>
            </a:extLst>
          </p:cNvPr>
          <p:cNvCxnSpPr>
            <a:cxnSpLocks/>
          </p:cNvCxnSpPr>
          <p:nvPr userDrawn="1"/>
        </p:nvCxnSpPr>
        <p:spPr>
          <a:xfrm>
            <a:off x="540480" y="2960618"/>
            <a:ext cx="5268649" cy="0"/>
          </a:xfrm>
          <a:prstGeom prst="line">
            <a:avLst/>
          </a:prstGeom>
          <a:ln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76003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FFB807-2CF7-4D50-8CAA-7C9B28187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699"/>
          <a:stretch/>
        </p:blipFill>
        <p:spPr>
          <a:xfrm rot="21080468">
            <a:off x="-164847" y="-162784"/>
            <a:ext cx="12949710" cy="115796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11C878-0507-4A6C-A365-87985A9CAD17}"/>
              </a:ext>
            </a:extLst>
          </p:cNvPr>
          <p:cNvSpPr txBox="1"/>
          <p:nvPr userDrawn="1"/>
        </p:nvSpPr>
        <p:spPr>
          <a:xfrm>
            <a:off x="442914" y="6521921"/>
            <a:ext cx="30432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tx2">
                    <a:lumMod val="75000"/>
                  </a:schemeClr>
                </a:solidFill>
              </a:rPr>
              <a:t>@2024 Intellect, an ISO-certified company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277B4C-A597-4279-B4FA-5725DD590928}"/>
              </a:ext>
            </a:extLst>
          </p:cNvPr>
          <p:cNvGrpSpPr/>
          <p:nvPr userDrawn="1"/>
        </p:nvGrpSpPr>
        <p:grpSpPr>
          <a:xfrm>
            <a:off x="10934077" y="6416677"/>
            <a:ext cx="843584" cy="336076"/>
            <a:chOff x="10934077" y="6416677"/>
            <a:chExt cx="843584" cy="33607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C86278F-4953-4384-8673-5B4ACD34E0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72" t="21466" r="11172" b="21466"/>
            <a:stretch/>
          </p:blipFill>
          <p:spPr>
            <a:xfrm>
              <a:off x="10934077" y="6416677"/>
              <a:ext cx="843584" cy="33607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CC246D8-1295-4923-A1A5-B0AC8ECF5B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72" t="47075" r="11172" b="21466"/>
            <a:stretch/>
          </p:blipFill>
          <p:spPr>
            <a:xfrm>
              <a:off x="10934077" y="6567487"/>
              <a:ext cx="843584" cy="185265"/>
            </a:xfrm>
            <a:custGeom>
              <a:avLst/>
              <a:gdLst>
                <a:gd name="connsiteX0" fmla="*/ 129374 w 843584"/>
                <a:gd name="connsiteY0" fmla="*/ 0 h 185265"/>
                <a:gd name="connsiteX1" fmla="*/ 843584 w 843584"/>
                <a:gd name="connsiteY1" fmla="*/ 0 h 185265"/>
                <a:gd name="connsiteX2" fmla="*/ 843584 w 843584"/>
                <a:gd name="connsiteY2" fmla="*/ 185265 h 185265"/>
                <a:gd name="connsiteX3" fmla="*/ 0 w 843584"/>
                <a:gd name="connsiteY3" fmla="*/ 185265 h 185265"/>
                <a:gd name="connsiteX4" fmla="*/ 0 w 843584"/>
                <a:gd name="connsiteY4" fmla="*/ 115986 h 185265"/>
                <a:gd name="connsiteX5" fmla="*/ 36342 w 843584"/>
                <a:gd name="connsiteY5" fmla="*/ 147638 h 185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3584" h="185265">
                  <a:moveTo>
                    <a:pt x="129374" y="0"/>
                  </a:moveTo>
                  <a:lnTo>
                    <a:pt x="843584" y="0"/>
                  </a:lnTo>
                  <a:lnTo>
                    <a:pt x="843584" y="185265"/>
                  </a:lnTo>
                  <a:lnTo>
                    <a:pt x="0" y="185265"/>
                  </a:lnTo>
                  <a:lnTo>
                    <a:pt x="0" y="115986"/>
                  </a:lnTo>
                  <a:lnTo>
                    <a:pt x="36342" y="147638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415636522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EA9CE7-2ECD-4E25-8886-B251F2B709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0067"/>
            <a:ext cx="12192000" cy="1667933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BCE9EAE-18DE-6D28-B500-16AA69FAF1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0000" y="403225"/>
            <a:ext cx="3962400" cy="5731533"/>
          </a:xfrm>
          <a:custGeom>
            <a:avLst/>
            <a:gdLst>
              <a:gd name="connsiteX0" fmla="*/ 192255 w 5210175"/>
              <a:gd name="connsiteY0" fmla="*/ 0 h 5975350"/>
              <a:gd name="connsiteX1" fmla="*/ 5017920 w 5210175"/>
              <a:gd name="connsiteY1" fmla="*/ 0 h 5975350"/>
              <a:gd name="connsiteX2" fmla="*/ 5210175 w 5210175"/>
              <a:gd name="connsiteY2" fmla="*/ 192255 h 5975350"/>
              <a:gd name="connsiteX3" fmla="*/ 5210175 w 5210175"/>
              <a:gd name="connsiteY3" fmla="*/ 5783095 h 5975350"/>
              <a:gd name="connsiteX4" fmla="*/ 5017920 w 5210175"/>
              <a:gd name="connsiteY4" fmla="*/ 5975350 h 5975350"/>
              <a:gd name="connsiteX5" fmla="*/ 192255 w 5210175"/>
              <a:gd name="connsiteY5" fmla="*/ 5975350 h 5975350"/>
              <a:gd name="connsiteX6" fmla="*/ 0 w 5210175"/>
              <a:gd name="connsiteY6" fmla="*/ 5783095 h 5975350"/>
              <a:gd name="connsiteX7" fmla="*/ 0 w 5210175"/>
              <a:gd name="connsiteY7" fmla="*/ 192255 h 5975350"/>
              <a:gd name="connsiteX8" fmla="*/ 192255 w 5210175"/>
              <a:gd name="connsiteY8" fmla="*/ 0 h 597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10175" h="5975350">
                <a:moveTo>
                  <a:pt x="192255" y="0"/>
                </a:moveTo>
                <a:lnTo>
                  <a:pt x="5017920" y="0"/>
                </a:lnTo>
                <a:cubicBezTo>
                  <a:pt x="5124100" y="0"/>
                  <a:pt x="5210175" y="86075"/>
                  <a:pt x="5210175" y="192255"/>
                </a:cubicBezTo>
                <a:lnTo>
                  <a:pt x="5210175" y="5783095"/>
                </a:lnTo>
                <a:cubicBezTo>
                  <a:pt x="5210175" y="5889275"/>
                  <a:pt x="5124100" y="5975350"/>
                  <a:pt x="5017920" y="5975350"/>
                </a:cubicBezTo>
                <a:lnTo>
                  <a:pt x="192255" y="5975350"/>
                </a:lnTo>
                <a:cubicBezTo>
                  <a:pt x="86075" y="5975350"/>
                  <a:pt x="0" y="5889275"/>
                  <a:pt x="0" y="5783095"/>
                </a:cubicBezTo>
                <a:lnTo>
                  <a:pt x="0" y="192255"/>
                </a:lnTo>
                <a:cubicBezTo>
                  <a:pt x="0" y="86075"/>
                  <a:pt x="86075" y="0"/>
                  <a:pt x="192255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 w="41275"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950658-78F5-15F6-9CA4-F16374E4CB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576" y="441325"/>
            <a:ext cx="5653086" cy="583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1" kern="1200" spc="-30" baseline="0" dirty="0">
                <a:gradFill>
                  <a:gsLst>
                    <a:gs pos="12000">
                      <a:srgbClr val="A03CFF"/>
                    </a:gs>
                    <a:gs pos="100000">
                      <a:srgbClr val="00FFFF"/>
                    </a:gs>
                  </a:gsLst>
                  <a:lin ang="16800000" scaled="0"/>
                </a:gradFill>
                <a:latin typeface="+mj-lt"/>
                <a:ea typeface="Open Sans SemiBold" panose="020B0706030804020204" pitchFamily="34" charset="0"/>
                <a:cs typeface="Poppins" panose="00000500000000000000" pitchFamily="2" charset="0"/>
              </a:defRPr>
            </a:lvl1pPr>
            <a:lvl2pPr marL="4572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2pPr>
            <a:lvl3pPr marL="9144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3pPr>
            <a:lvl4pPr marL="13716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4pPr>
            <a:lvl5pPr marL="18288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5pPr>
          </a:lstStyle>
          <a:p>
            <a:pPr lvl="0"/>
            <a:r>
              <a:rPr lang="en-US"/>
              <a:t>Title Goes Here</a:t>
            </a:r>
          </a:p>
        </p:txBody>
      </p:sp>
      <p:pic>
        <p:nvPicPr>
          <p:cNvPr id="14" name="Picture 13" descr="A blue and purple cloud&#10;&#10;Description automatically generated">
            <a:extLst>
              <a:ext uri="{FF2B5EF4-FFF2-40B4-BE49-F238E27FC236}">
                <a16:creationId xmlns:a16="http://schemas.microsoft.com/office/drawing/2014/main" id="{D9B22707-6916-83ED-D2EF-A3E8DAC8A5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841" y="6437575"/>
            <a:ext cx="365760" cy="2791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029F18-FF14-A8D7-8DC2-90AAFD7987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2" t="21466" r="11172" b="21466"/>
          <a:stretch/>
        </p:blipFill>
        <p:spPr>
          <a:xfrm>
            <a:off x="507576" y="6309896"/>
            <a:ext cx="843584" cy="33607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D0CB584-E843-C1E8-0623-DD01F2E46FA9}"/>
              </a:ext>
            </a:extLst>
          </p:cNvPr>
          <p:cNvSpPr txBox="1"/>
          <p:nvPr userDrawn="1"/>
        </p:nvSpPr>
        <p:spPr>
          <a:xfrm>
            <a:off x="11380762" y="6461605"/>
            <a:ext cx="3417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E8785369-DE43-E949-8531-8AB6BE8068B6}" type="slidenum">
              <a:rPr lang="en-US" sz="800" smtClean="0">
                <a:solidFill>
                  <a:schemeClr val="bg1"/>
                </a:solidFill>
              </a:rPr>
              <a:pPr algn="ctr"/>
              <a:t>‹#›</a:t>
            </a:fld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94CB6A-D4D1-BFD8-4921-7B816B444861}"/>
              </a:ext>
            </a:extLst>
          </p:cNvPr>
          <p:cNvSpPr txBox="1"/>
          <p:nvPr userDrawn="1"/>
        </p:nvSpPr>
        <p:spPr>
          <a:xfrm>
            <a:off x="8330605" y="6481466"/>
            <a:ext cx="30432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>
                <a:solidFill>
                  <a:schemeClr val="tx2">
                    <a:lumMod val="60000"/>
                    <a:lumOff val="40000"/>
                  </a:schemeClr>
                </a:solidFill>
              </a:rPr>
              <a:t>© 2024 Intellect, an ISO-certified company</a:t>
            </a:r>
          </a:p>
        </p:txBody>
      </p:sp>
    </p:spTree>
    <p:extLst>
      <p:ext uri="{BB962C8B-B14F-4D97-AF65-F5344CB8AC3E}">
        <p14:creationId xmlns:p14="http://schemas.microsoft.com/office/powerpoint/2010/main" val="24762343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80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, 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">
            <a:extLst>
              <a:ext uri="{FF2B5EF4-FFF2-40B4-BE49-F238E27FC236}">
                <a16:creationId xmlns:a16="http://schemas.microsoft.com/office/drawing/2014/main" id="{5DD25A24-40BB-05EC-3FB5-ECECB84C20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8640"/>
            <a:ext cx="5486400" cy="8534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4800" y="268225"/>
            <a:ext cx="5486400" cy="400049"/>
          </a:xfrm>
        </p:spPr>
        <p:txBody>
          <a:bodyPr/>
          <a:lstStyle>
            <a:lvl1pPr>
              <a:defRPr sz="1467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04800" y="1463040"/>
            <a:ext cx="5486400" cy="4781127"/>
          </a:xfrm>
        </p:spPr>
        <p:txBody>
          <a:bodyPr/>
          <a:lstStyle>
            <a:lvl1pPr>
              <a:defRPr sz="2133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 descr="A blue and purple cloud&#10;&#10;Description automatically generated">
            <a:extLst>
              <a:ext uri="{FF2B5EF4-FFF2-40B4-BE49-F238E27FC236}">
                <a16:creationId xmlns:a16="http://schemas.microsoft.com/office/drawing/2014/main" id="{E5A7C9BC-4277-B2A7-BFF7-0ECF432424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841" y="6437575"/>
            <a:ext cx="365760" cy="2791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4BF61F-43C1-3C71-5A09-7B9AC16EB4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2" t="21466" r="11172" b="21466"/>
          <a:stretch/>
        </p:blipFill>
        <p:spPr>
          <a:xfrm>
            <a:off x="507576" y="6309896"/>
            <a:ext cx="843584" cy="3360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D3B952-1DD0-5C27-0458-3E4B35A07DC3}"/>
              </a:ext>
            </a:extLst>
          </p:cNvPr>
          <p:cNvSpPr txBox="1"/>
          <p:nvPr userDrawn="1"/>
        </p:nvSpPr>
        <p:spPr>
          <a:xfrm>
            <a:off x="11380762" y="6461605"/>
            <a:ext cx="3417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E8785369-DE43-E949-8531-8AB6BE8068B6}" type="slidenum">
              <a:rPr lang="en-US" sz="800" smtClean="0">
                <a:solidFill>
                  <a:schemeClr val="bg1"/>
                </a:solidFill>
              </a:rPr>
              <a:pPr algn="ctr"/>
              <a:t>‹#›</a:t>
            </a:fld>
            <a:endParaRPr lang="en-US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06559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4478-64A4-4474-B185-62E166DBD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902356"/>
          </a:xfrm>
          <a:prstGeom prst="rect">
            <a:avLst/>
          </a:prstGeom>
        </p:spPr>
        <p:txBody>
          <a:bodyPr/>
          <a:lstStyle>
            <a:lvl1pPr>
              <a:defRPr b="1">
                <a:gradFill>
                  <a:gsLst>
                    <a:gs pos="0">
                      <a:srgbClr val="9E62FD"/>
                    </a:gs>
                    <a:gs pos="100000">
                      <a:srgbClr val="298DE8"/>
                    </a:gs>
                  </a:gsLst>
                  <a:lin ang="2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5BB4E-A458-3210-8773-658EB2932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608"/>
            <a:ext cx="10515600" cy="4719355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accent6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accent6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F98622-D08C-D64C-A012-19A8B1B5D5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6273800"/>
            <a:ext cx="1009172" cy="375412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9135A56-88B1-15EC-58E0-195E1104B3D2}"/>
              </a:ext>
            </a:extLst>
          </p:cNvPr>
          <p:cNvSpPr/>
          <p:nvPr userDrawn="1"/>
        </p:nvSpPr>
        <p:spPr>
          <a:xfrm>
            <a:off x="11401425" y="6338887"/>
            <a:ext cx="533400" cy="519113"/>
          </a:xfrm>
          <a:custGeom>
            <a:avLst/>
            <a:gdLst>
              <a:gd name="connsiteX0" fmla="*/ 138908 w 533400"/>
              <a:gd name="connsiteY0" fmla="*/ 0 h 519113"/>
              <a:gd name="connsiteX1" fmla="*/ 394492 w 533400"/>
              <a:gd name="connsiteY1" fmla="*/ 0 h 519113"/>
              <a:gd name="connsiteX2" fmla="*/ 533400 w 533400"/>
              <a:gd name="connsiteY2" fmla="*/ 138908 h 519113"/>
              <a:gd name="connsiteX3" fmla="*/ 533400 w 533400"/>
              <a:gd name="connsiteY3" fmla="*/ 519113 h 519113"/>
              <a:gd name="connsiteX4" fmla="*/ 0 w 533400"/>
              <a:gd name="connsiteY4" fmla="*/ 519113 h 519113"/>
              <a:gd name="connsiteX5" fmla="*/ 0 w 533400"/>
              <a:gd name="connsiteY5" fmla="*/ 138908 h 519113"/>
              <a:gd name="connsiteX6" fmla="*/ 138908 w 533400"/>
              <a:gd name="connsiteY6" fmla="*/ 0 h 51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400" h="519113">
                <a:moveTo>
                  <a:pt x="138908" y="0"/>
                </a:moveTo>
                <a:lnTo>
                  <a:pt x="394492" y="0"/>
                </a:lnTo>
                <a:cubicBezTo>
                  <a:pt x="471209" y="0"/>
                  <a:pt x="533400" y="62191"/>
                  <a:pt x="533400" y="138908"/>
                </a:cubicBezTo>
                <a:lnTo>
                  <a:pt x="533400" y="519113"/>
                </a:lnTo>
                <a:lnTo>
                  <a:pt x="0" y="519113"/>
                </a:lnTo>
                <a:lnTo>
                  <a:pt x="0" y="138908"/>
                </a:lnTo>
                <a:cubicBezTo>
                  <a:pt x="0" y="62191"/>
                  <a:pt x="62191" y="0"/>
                  <a:pt x="138908" y="0"/>
                </a:cubicBezTo>
                <a:close/>
              </a:path>
            </a:pathLst>
          </a:custGeom>
          <a:gradFill>
            <a:gsLst>
              <a:gs pos="100000">
                <a:srgbClr val="7658FE"/>
              </a:gs>
              <a:gs pos="0">
                <a:srgbClr val="17ACFF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99477A18-EECC-C47C-A3E2-F91D735A3839}"/>
              </a:ext>
            </a:extLst>
          </p:cNvPr>
          <p:cNvSpPr txBox="1">
            <a:spLocks/>
          </p:cNvSpPr>
          <p:nvPr userDrawn="1"/>
        </p:nvSpPr>
        <p:spPr>
          <a:xfrm>
            <a:off x="11410950" y="6423025"/>
            <a:ext cx="54292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6450C00-65F2-4069-AAFB-0BDB5BFE1FE5}" type="slidenum">
              <a:rPr lang="en-GB" sz="1400" spc="300" smtClean="0">
                <a:solidFill>
                  <a:schemeClr val="bg1"/>
                </a:solidFill>
                <a:latin typeface="Be Vietnam Pro SemiBold" pitchFamily="2" charset="0"/>
              </a:rPr>
              <a:pPr algn="ctr"/>
              <a:t>‹#›</a:t>
            </a:fld>
            <a:endParaRPr lang="en-GB" sz="1400" spc="300">
              <a:solidFill>
                <a:schemeClr val="bg1"/>
              </a:solidFill>
              <a:latin typeface="Be Vietnam Pro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22613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6FE9C-44FB-FC2D-CA36-635AF96C9F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4768"/>
            <a:ext cx="5181600" cy="4692195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E25002-ACF4-EF1D-881C-483D54C03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84768"/>
            <a:ext cx="5181600" cy="4692195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C5CD73-E88B-550B-9E1C-82D737352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902356"/>
          </a:xfrm>
          <a:prstGeom prst="rect">
            <a:avLst/>
          </a:prstGeom>
        </p:spPr>
        <p:txBody>
          <a:bodyPr/>
          <a:lstStyle>
            <a:lvl1pPr>
              <a:defRPr b="1">
                <a:gradFill>
                  <a:gsLst>
                    <a:gs pos="0">
                      <a:srgbClr val="9E62FD"/>
                    </a:gs>
                    <a:gs pos="100000">
                      <a:srgbClr val="298DE8"/>
                    </a:gs>
                  </a:gsLst>
                  <a:lin ang="2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C6B25B-2BA1-72C7-8CC2-6ED4CC18E6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6273800"/>
            <a:ext cx="1009172" cy="375412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57838A2-AD50-5D04-B23F-04D5A69C4076}"/>
              </a:ext>
            </a:extLst>
          </p:cNvPr>
          <p:cNvSpPr/>
          <p:nvPr userDrawn="1"/>
        </p:nvSpPr>
        <p:spPr>
          <a:xfrm>
            <a:off x="11401425" y="6338887"/>
            <a:ext cx="533400" cy="519113"/>
          </a:xfrm>
          <a:custGeom>
            <a:avLst/>
            <a:gdLst>
              <a:gd name="connsiteX0" fmla="*/ 138908 w 533400"/>
              <a:gd name="connsiteY0" fmla="*/ 0 h 519113"/>
              <a:gd name="connsiteX1" fmla="*/ 394492 w 533400"/>
              <a:gd name="connsiteY1" fmla="*/ 0 h 519113"/>
              <a:gd name="connsiteX2" fmla="*/ 533400 w 533400"/>
              <a:gd name="connsiteY2" fmla="*/ 138908 h 519113"/>
              <a:gd name="connsiteX3" fmla="*/ 533400 w 533400"/>
              <a:gd name="connsiteY3" fmla="*/ 519113 h 519113"/>
              <a:gd name="connsiteX4" fmla="*/ 0 w 533400"/>
              <a:gd name="connsiteY4" fmla="*/ 519113 h 519113"/>
              <a:gd name="connsiteX5" fmla="*/ 0 w 533400"/>
              <a:gd name="connsiteY5" fmla="*/ 138908 h 519113"/>
              <a:gd name="connsiteX6" fmla="*/ 138908 w 533400"/>
              <a:gd name="connsiteY6" fmla="*/ 0 h 51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400" h="519113">
                <a:moveTo>
                  <a:pt x="138908" y="0"/>
                </a:moveTo>
                <a:lnTo>
                  <a:pt x="394492" y="0"/>
                </a:lnTo>
                <a:cubicBezTo>
                  <a:pt x="471209" y="0"/>
                  <a:pt x="533400" y="62191"/>
                  <a:pt x="533400" y="138908"/>
                </a:cubicBezTo>
                <a:lnTo>
                  <a:pt x="533400" y="519113"/>
                </a:lnTo>
                <a:lnTo>
                  <a:pt x="0" y="519113"/>
                </a:lnTo>
                <a:lnTo>
                  <a:pt x="0" y="138908"/>
                </a:lnTo>
                <a:cubicBezTo>
                  <a:pt x="0" y="62191"/>
                  <a:pt x="62191" y="0"/>
                  <a:pt x="138908" y="0"/>
                </a:cubicBezTo>
                <a:close/>
              </a:path>
            </a:pathLst>
          </a:custGeom>
          <a:gradFill>
            <a:gsLst>
              <a:gs pos="100000">
                <a:srgbClr val="7658FE"/>
              </a:gs>
              <a:gs pos="0">
                <a:srgbClr val="17ACFF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F6180E71-EBF6-5A74-1375-B94474DF34D8}"/>
              </a:ext>
            </a:extLst>
          </p:cNvPr>
          <p:cNvSpPr txBox="1">
            <a:spLocks/>
          </p:cNvSpPr>
          <p:nvPr userDrawn="1"/>
        </p:nvSpPr>
        <p:spPr>
          <a:xfrm>
            <a:off x="11410950" y="6423025"/>
            <a:ext cx="54292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6450C00-65F2-4069-AAFB-0BDB5BFE1FE5}" type="slidenum">
              <a:rPr lang="en-GB" sz="1400" spc="300" smtClean="0">
                <a:solidFill>
                  <a:schemeClr val="bg1"/>
                </a:solidFill>
                <a:latin typeface="Be Vietnam Pro SemiBold" pitchFamily="2" charset="0"/>
              </a:rPr>
              <a:pPr algn="ctr"/>
              <a:t>‹#›</a:t>
            </a:fld>
            <a:endParaRPr lang="en-GB" sz="1400" spc="300">
              <a:solidFill>
                <a:schemeClr val="bg1"/>
              </a:solidFill>
              <a:latin typeface="Be Vietnam Pro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02540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3AF3D98-C198-3027-1E0D-2272F3258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902356"/>
          </a:xfrm>
          <a:prstGeom prst="rect">
            <a:avLst/>
          </a:prstGeom>
        </p:spPr>
        <p:txBody>
          <a:bodyPr/>
          <a:lstStyle>
            <a:lvl1pPr>
              <a:defRPr b="1">
                <a:gradFill>
                  <a:gsLst>
                    <a:gs pos="0">
                      <a:srgbClr val="9E62FD"/>
                    </a:gs>
                    <a:gs pos="100000">
                      <a:srgbClr val="298DE8"/>
                    </a:gs>
                  </a:gsLst>
                  <a:lin ang="2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F9A5E6-737B-50D9-BF43-504FBD4DE9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6273800"/>
            <a:ext cx="1009172" cy="375412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BE7E26F-63CA-FB52-0792-441DAAAC8A05}"/>
              </a:ext>
            </a:extLst>
          </p:cNvPr>
          <p:cNvSpPr/>
          <p:nvPr userDrawn="1"/>
        </p:nvSpPr>
        <p:spPr>
          <a:xfrm>
            <a:off x="11401425" y="6338887"/>
            <a:ext cx="533400" cy="519113"/>
          </a:xfrm>
          <a:custGeom>
            <a:avLst/>
            <a:gdLst>
              <a:gd name="connsiteX0" fmla="*/ 138908 w 533400"/>
              <a:gd name="connsiteY0" fmla="*/ 0 h 519113"/>
              <a:gd name="connsiteX1" fmla="*/ 394492 w 533400"/>
              <a:gd name="connsiteY1" fmla="*/ 0 h 519113"/>
              <a:gd name="connsiteX2" fmla="*/ 533400 w 533400"/>
              <a:gd name="connsiteY2" fmla="*/ 138908 h 519113"/>
              <a:gd name="connsiteX3" fmla="*/ 533400 w 533400"/>
              <a:gd name="connsiteY3" fmla="*/ 519113 h 519113"/>
              <a:gd name="connsiteX4" fmla="*/ 0 w 533400"/>
              <a:gd name="connsiteY4" fmla="*/ 519113 h 519113"/>
              <a:gd name="connsiteX5" fmla="*/ 0 w 533400"/>
              <a:gd name="connsiteY5" fmla="*/ 138908 h 519113"/>
              <a:gd name="connsiteX6" fmla="*/ 138908 w 533400"/>
              <a:gd name="connsiteY6" fmla="*/ 0 h 51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400" h="519113">
                <a:moveTo>
                  <a:pt x="138908" y="0"/>
                </a:moveTo>
                <a:lnTo>
                  <a:pt x="394492" y="0"/>
                </a:lnTo>
                <a:cubicBezTo>
                  <a:pt x="471209" y="0"/>
                  <a:pt x="533400" y="62191"/>
                  <a:pt x="533400" y="138908"/>
                </a:cubicBezTo>
                <a:lnTo>
                  <a:pt x="533400" y="519113"/>
                </a:lnTo>
                <a:lnTo>
                  <a:pt x="0" y="519113"/>
                </a:lnTo>
                <a:lnTo>
                  <a:pt x="0" y="138908"/>
                </a:lnTo>
                <a:cubicBezTo>
                  <a:pt x="0" y="62191"/>
                  <a:pt x="62191" y="0"/>
                  <a:pt x="138908" y="0"/>
                </a:cubicBezTo>
                <a:close/>
              </a:path>
            </a:pathLst>
          </a:custGeom>
          <a:gradFill>
            <a:gsLst>
              <a:gs pos="100000">
                <a:srgbClr val="7658FE"/>
              </a:gs>
              <a:gs pos="0">
                <a:srgbClr val="17ACFF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6CD415E7-2413-55E6-05EE-8BDF4821F89B}"/>
              </a:ext>
            </a:extLst>
          </p:cNvPr>
          <p:cNvSpPr txBox="1">
            <a:spLocks/>
          </p:cNvSpPr>
          <p:nvPr userDrawn="1"/>
        </p:nvSpPr>
        <p:spPr>
          <a:xfrm>
            <a:off x="11410950" y="6423025"/>
            <a:ext cx="54292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6450C00-65F2-4069-AAFB-0BDB5BFE1FE5}" type="slidenum">
              <a:rPr lang="en-GB" sz="1400" spc="300" smtClean="0">
                <a:solidFill>
                  <a:schemeClr val="bg1"/>
                </a:solidFill>
                <a:latin typeface="Be Vietnam Pro SemiBold" pitchFamily="2" charset="0"/>
              </a:rPr>
              <a:pPr algn="ctr"/>
              <a:t>‹#›</a:t>
            </a:fld>
            <a:endParaRPr lang="en-GB" sz="1400" spc="300">
              <a:solidFill>
                <a:schemeClr val="bg1"/>
              </a:solidFill>
              <a:latin typeface="Be Vietnam Pro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87955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7E32800-5231-4F86-95CB-5FDD3E9E18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92859" y="1898238"/>
            <a:ext cx="3739212" cy="4238814"/>
          </a:xfrm>
          <a:custGeom>
            <a:avLst/>
            <a:gdLst>
              <a:gd name="connsiteX0" fmla="*/ 274944 w 3739212"/>
              <a:gd name="connsiteY0" fmla="*/ 0 h 4238814"/>
              <a:gd name="connsiteX1" fmla="*/ 3464268 w 3739212"/>
              <a:gd name="connsiteY1" fmla="*/ 0 h 4238814"/>
              <a:gd name="connsiteX2" fmla="*/ 3739212 w 3739212"/>
              <a:gd name="connsiteY2" fmla="*/ 274944 h 4238814"/>
              <a:gd name="connsiteX3" fmla="*/ 3739212 w 3739212"/>
              <a:gd name="connsiteY3" fmla="*/ 3963870 h 4238814"/>
              <a:gd name="connsiteX4" fmla="*/ 3464268 w 3739212"/>
              <a:gd name="connsiteY4" fmla="*/ 4238814 h 4238814"/>
              <a:gd name="connsiteX5" fmla="*/ 274944 w 3739212"/>
              <a:gd name="connsiteY5" fmla="*/ 4238814 h 4238814"/>
              <a:gd name="connsiteX6" fmla="*/ 0 w 3739212"/>
              <a:gd name="connsiteY6" fmla="*/ 3963870 h 4238814"/>
              <a:gd name="connsiteX7" fmla="*/ 0 w 3739212"/>
              <a:gd name="connsiteY7" fmla="*/ 274944 h 4238814"/>
              <a:gd name="connsiteX8" fmla="*/ 274944 w 3739212"/>
              <a:gd name="connsiteY8" fmla="*/ 0 h 4238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39212" h="4238814">
                <a:moveTo>
                  <a:pt x="274944" y="0"/>
                </a:moveTo>
                <a:lnTo>
                  <a:pt x="3464268" y="0"/>
                </a:lnTo>
                <a:cubicBezTo>
                  <a:pt x="3616115" y="0"/>
                  <a:pt x="3739212" y="123097"/>
                  <a:pt x="3739212" y="274944"/>
                </a:cubicBezTo>
                <a:lnTo>
                  <a:pt x="3739212" y="3963870"/>
                </a:lnTo>
                <a:cubicBezTo>
                  <a:pt x="3739212" y="4115717"/>
                  <a:pt x="3616115" y="4238814"/>
                  <a:pt x="3464268" y="4238814"/>
                </a:cubicBezTo>
                <a:lnTo>
                  <a:pt x="274944" y="4238814"/>
                </a:lnTo>
                <a:cubicBezTo>
                  <a:pt x="123097" y="4238814"/>
                  <a:pt x="0" y="4115717"/>
                  <a:pt x="0" y="3963870"/>
                </a:cubicBezTo>
                <a:lnTo>
                  <a:pt x="0" y="274944"/>
                </a:lnTo>
                <a:cubicBezTo>
                  <a:pt x="0" y="123097"/>
                  <a:pt x="123097" y="0"/>
                  <a:pt x="274944" y="0"/>
                </a:cubicBezTo>
                <a:close/>
              </a:path>
            </a:pathLst>
          </a:custGeom>
          <a:gradFill>
            <a:gsLst>
              <a:gs pos="100000">
                <a:srgbClr val="A035FF"/>
              </a:gs>
              <a:gs pos="0">
                <a:srgbClr val="2C9AFF"/>
              </a:gs>
            </a:gsLst>
            <a:lin ang="17400000" scaled="0"/>
          </a:gra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7D65E-BCD3-2014-0A0B-260DB8472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902356"/>
          </a:xfrm>
          <a:prstGeom prst="rect">
            <a:avLst/>
          </a:prstGeom>
        </p:spPr>
        <p:txBody>
          <a:bodyPr/>
          <a:lstStyle>
            <a:lvl1pPr>
              <a:defRPr b="1">
                <a:gradFill>
                  <a:gsLst>
                    <a:gs pos="0">
                      <a:srgbClr val="9E62FD"/>
                    </a:gs>
                    <a:gs pos="100000">
                      <a:srgbClr val="298DE8"/>
                    </a:gs>
                  </a:gsLst>
                  <a:lin ang="2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CE60DE-06DE-C5F5-2567-659722A088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6273800"/>
            <a:ext cx="1009172" cy="375412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F6A8EB8-F8B3-35DD-41EF-7A3C109497C6}"/>
              </a:ext>
            </a:extLst>
          </p:cNvPr>
          <p:cNvSpPr/>
          <p:nvPr userDrawn="1"/>
        </p:nvSpPr>
        <p:spPr>
          <a:xfrm>
            <a:off x="11401425" y="6338887"/>
            <a:ext cx="533400" cy="519113"/>
          </a:xfrm>
          <a:custGeom>
            <a:avLst/>
            <a:gdLst>
              <a:gd name="connsiteX0" fmla="*/ 138908 w 533400"/>
              <a:gd name="connsiteY0" fmla="*/ 0 h 519113"/>
              <a:gd name="connsiteX1" fmla="*/ 394492 w 533400"/>
              <a:gd name="connsiteY1" fmla="*/ 0 h 519113"/>
              <a:gd name="connsiteX2" fmla="*/ 533400 w 533400"/>
              <a:gd name="connsiteY2" fmla="*/ 138908 h 519113"/>
              <a:gd name="connsiteX3" fmla="*/ 533400 w 533400"/>
              <a:gd name="connsiteY3" fmla="*/ 519113 h 519113"/>
              <a:gd name="connsiteX4" fmla="*/ 0 w 533400"/>
              <a:gd name="connsiteY4" fmla="*/ 519113 h 519113"/>
              <a:gd name="connsiteX5" fmla="*/ 0 w 533400"/>
              <a:gd name="connsiteY5" fmla="*/ 138908 h 519113"/>
              <a:gd name="connsiteX6" fmla="*/ 138908 w 533400"/>
              <a:gd name="connsiteY6" fmla="*/ 0 h 51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400" h="519113">
                <a:moveTo>
                  <a:pt x="138908" y="0"/>
                </a:moveTo>
                <a:lnTo>
                  <a:pt x="394492" y="0"/>
                </a:lnTo>
                <a:cubicBezTo>
                  <a:pt x="471209" y="0"/>
                  <a:pt x="533400" y="62191"/>
                  <a:pt x="533400" y="138908"/>
                </a:cubicBezTo>
                <a:lnTo>
                  <a:pt x="533400" y="519113"/>
                </a:lnTo>
                <a:lnTo>
                  <a:pt x="0" y="519113"/>
                </a:lnTo>
                <a:lnTo>
                  <a:pt x="0" y="138908"/>
                </a:lnTo>
                <a:cubicBezTo>
                  <a:pt x="0" y="62191"/>
                  <a:pt x="62191" y="0"/>
                  <a:pt x="138908" y="0"/>
                </a:cubicBezTo>
                <a:close/>
              </a:path>
            </a:pathLst>
          </a:custGeom>
          <a:gradFill>
            <a:gsLst>
              <a:gs pos="100000">
                <a:srgbClr val="7658FE"/>
              </a:gs>
              <a:gs pos="0">
                <a:srgbClr val="17ACFF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FB7471DD-CED8-0054-5E46-02BB6EF80566}"/>
              </a:ext>
            </a:extLst>
          </p:cNvPr>
          <p:cNvSpPr txBox="1">
            <a:spLocks/>
          </p:cNvSpPr>
          <p:nvPr userDrawn="1"/>
        </p:nvSpPr>
        <p:spPr>
          <a:xfrm>
            <a:off x="11410950" y="6423025"/>
            <a:ext cx="54292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6450C00-65F2-4069-AAFB-0BDB5BFE1FE5}" type="slidenum">
              <a:rPr lang="en-GB" sz="1400" spc="300" smtClean="0">
                <a:solidFill>
                  <a:schemeClr val="bg1"/>
                </a:solidFill>
                <a:latin typeface="Be Vietnam Pro SemiBold" pitchFamily="2" charset="0"/>
              </a:rPr>
              <a:pPr algn="ctr"/>
              <a:t>‹#›</a:t>
            </a:fld>
            <a:endParaRPr lang="en-GB" sz="1400" spc="300">
              <a:solidFill>
                <a:schemeClr val="bg1"/>
              </a:solidFill>
              <a:latin typeface="Be Vietnam Pro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697938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097EC9-640F-33BB-9F25-DBFF08EB2E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6273800"/>
            <a:ext cx="1009172" cy="375412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D3FC710-5AB5-2151-E1B7-3E92FFA54A27}"/>
              </a:ext>
            </a:extLst>
          </p:cNvPr>
          <p:cNvSpPr/>
          <p:nvPr userDrawn="1"/>
        </p:nvSpPr>
        <p:spPr>
          <a:xfrm>
            <a:off x="11401425" y="6338887"/>
            <a:ext cx="533400" cy="519113"/>
          </a:xfrm>
          <a:custGeom>
            <a:avLst/>
            <a:gdLst>
              <a:gd name="connsiteX0" fmla="*/ 138908 w 533400"/>
              <a:gd name="connsiteY0" fmla="*/ 0 h 519113"/>
              <a:gd name="connsiteX1" fmla="*/ 394492 w 533400"/>
              <a:gd name="connsiteY1" fmla="*/ 0 h 519113"/>
              <a:gd name="connsiteX2" fmla="*/ 533400 w 533400"/>
              <a:gd name="connsiteY2" fmla="*/ 138908 h 519113"/>
              <a:gd name="connsiteX3" fmla="*/ 533400 w 533400"/>
              <a:gd name="connsiteY3" fmla="*/ 519113 h 519113"/>
              <a:gd name="connsiteX4" fmla="*/ 0 w 533400"/>
              <a:gd name="connsiteY4" fmla="*/ 519113 h 519113"/>
              <a:gd name="connsiteX5" fmla="*/ 0 w 533400"/>
              <a:gd name="connsiteY5" fmla="*/ 138908 h 519113"/>
              <a:gd name="connsiteX6" fmla="*/ 138908 w 533400"/>
              <a:gd name="connsiteY6" fmla="*/ 0 h 51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400" h="519113">
                <a:moveTo>
                  <a:pt x="138908" y="0"/>
                </a:moveTo>
                <a:lnTo>
                  <a:pt x="394492" y="0"/>
                </a:lnTo>
                <a:cubicBezTo>
                  <a:pt x="471209" y="0"/>
                  <a:pt x="533400" y="62191"/>
                  <a:pt x="533400" y="138908"/>
                </a:cubicBezTo>
                <a:lnTo>
                  <a:pt x="533400" y="519113"/>
                </a:lnTo>
                <a:lnTo>
                  <a:pt x="0" y="519113"/>
                </a:lnTo>
                <a:lnTo>
                  <a:pt x="0" y="138908"/>
                </a:lnTo>
                <a:cubicBezTo>
                  <a:pt x="0" y="62191"/>
                  <a:pt x="62191" y="0"/>
                  <a:pt x="138908" y="0"/>
                </a:cubicBezTo>
                <a:close/>
              </a:path>
            </a:pathLst>
          </a:custGeom>
          <a:gradFill>
            <a:gsLst>
              <a:gs pos="100000">
                <a:srgbClr val="7658FE"/>
              </a:gs>
              <a:gs pos="0">
                <a:srgbClr val="17ACFF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E7CF254-78C7-D400-89C8-6DBB0D84268C}"/>
              </a:ext>
            </a:extLst>
          </p:cNvPr>
          <p:cNvSpPr txBox="1">
            <a:spLocks/>
          </p:cNvSpPr>
          <p:nvPr userDrawn="1"/>
        </p:nvSpPr>
        <p:spPr>
          <a:xfrm>
            <a:off x="11410950" y="6423025"/>
            <a:ext cx="54292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6450C00-65F2-4069-AAFB-0BDB5BFE1FE5}" type="slidenum">
              <a:rPr lang="en-GB" sz="1400" spc="300" smtClean="0">
                <a:solidFill>
                  <a:schemeClr val="bg1"/>
                </a:solidFill>
                <a:latin typeface="Be Vietnam Pro SemiBold" pitchFamily="2" charset="0"/>
              </a:rPr>
              <a:pPr algn="ctr"/>
              <a:t>‹#›</a:t>
            </a:fld>
            <a:endParaRPr lang="en-GB" sz="1400" spc="300">
              <a:solidFill>
                <a:schemeClr val="bg1"/>
              </a:solidFill>
              <a:latin typeface="Be Vietnam Pro SemiBold" pitchFamily="2" charset="0"/>
            </a:endParaRP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5D33F26E-68F6-11D8-1B18-A027D4DBCF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CA92F090-D39D-DEF7-53A1-CE5C74152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9023" y="6184824"/>
            <a:ext cx="8893265" cy="53665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686B8C7-7541-44F1-691D-C01858179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9673" y="6424612"/>
            <a:ext cx="450273" cy="365125"/>
          </a:xfrm>
          <a:prstGeom prst="rect">
            <a:avLst/>
          </a:prstGeom>
        </p:spPr>
        <p:txBody>
          <a:bodyPr/>
          <a:lstStyle/>
          <a:p>
            <a:fld id="{6BE7E16D-8CA1-4E3F-84E0-3FD857FF68E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business-background | SETC">
            <a:extLst>
              <a:ext uri="{FF2B5EF4-FFF2-40B4-BE49-F238E27FC236}">
                <a16:creationId xmlns:a16="http://schemas.microsoft.com/office/drawing/2014/main" id="{62D44FC6-A300-31E0-DFCF-30AFEED5DA0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89"/>
          <a:stretch/>
        </p:blipFill>
        <p:spPr bwMode="auto">
          <a:xfrm>
            <a:off x="-44823" y="1"/>
            <a:ext cx="12236824" cy="68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51BBD59-AF41-EFFE-A32E-03A8F7BB09B6}"/>
              </a:ext>
            </a:extLst>
          </p:cNvPr>
          <p:cNvSpPr/>
          <p:nvPr userDrawn="1"/>
        </p:nvSpPr>
        <p:spPr>
          <a:xfrm>
            <a:off x="-96715" y="-71718"/>
            <a:ext cx="12369397" cy="6963849"/>
          </a:xfrm>
          <a:prstGeom prst="rect">
            <a:avLst/>
          </a:prstGeom>
          <a:solidFill>
            <a:schemeClr val="bg2">
              <a:lumMod val="1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90CDA07-27EB-F852-192F-125466C255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206375" y="2734797"/>
            <a:ext cx="12398375" cy="10128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457207" indent="0">
              <a:buNone/>
              <a:defRPr>
                <a:solidFill>
                  <a:schemeClr val="bg1"/>
                </a:solidFill>
              </a:defRPr>
            </a:lvl2pPr>
            <a:lvl3pPr marL="914415" indent="0">
              <a:buNone/>
              <a:defRPr>
                <a:solidFill>
                  <a:schemeClr val="bg1"/>
                </a:solidFill>
              </a:defRPr>
            </a:lvl3pPr>
            <a:lvl4pPr marL="1371621" indent="0">
              <a:buNone/>
              <a:defRPr>
                <a:solidFill>
                  <a:schemeClr val="bg1"/>
                </a:solidFill>
              </a:defRPr>
            </a:lvl4pPr>
            <a:lvl5pPr marL="182882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353798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85202CA-F908-4B5A-95A7-57DB7199DCC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19757" y="2000250"/>
            <a:ext cx="3380793" cy="3784214"/>
          </a:xfrm>
          <a:custGeom>
            <a:avLst/>
            <a:gdLst>
              <a:gd name="connsiteX0" fmla="*/ 126862 w 4258234"/>
              <a:gd name="connsiteY0" fmla="*/ 0 h 2390922"/>
              <a:gd name="connsiteX1" fmla="*/ 4131372 w 4258234"/>
              <a:gd name="connsiteY1" fmla="*/ 0 h 2390922"/>
              <a:gd name="connsiteX2" fmla="*/ 4258234 w 4258234"/>
              <a:gd name="connsiteY2" fmla="*/ 126862 h 2390922"/>
              <a:gd name="connsiteX3" fmla="*/ 4258234 w 4258234"/>
              <a:gd name="connsiteY3" fmla="*/ 2264060 h 2390922"/>
              <a:gd name="connsiteX4" fmla="*/ 4131372 w 4258234"/>
              <a:gd name="connsiteY4" fmla="*/ 2390922 h 2390922"/>
              <a:gd name="connsiteX5" fmla="*/ 126862 w 4258234"/>
              <a:gd name="connsiteY5" fmla="*/ 2390922 h 2390922"/>
              <a:gd name="connsiteX6" fmla="*/ 0 w 4258234"/>
              <a:gd name="connsiteY6" fmla="*/ 2264060 h 2390922"/>
              <a:gd name="connsiteX7" fmla="*/ 0 w 4258234"/>
              <a:gd name="connsiteY7" fmla="*/ 126862 h 2390922"/>
              <a:gd name="connsiteX8" fmla="*/ 126862 w 4258234"/>
              <a:gd name="connsiteY8" fmla="*/ 0 h 2390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8234" h="2390922">
                <a:moveTo>
                  <a:pt x="126862" y="0"/>
                </a:moveTo>
                <a:lnTo>
                  <a:pt x="4131372" y="0"/>
                </a:lnTo>
                <a:cubicBezTo>
                  <a:pt x="4201436" y="0"/>
                  <a:pt x="4258234" y="56798"/>
                  <a:pt x="4258234" y="126862"/>
                </a:cubicBezTo>
                <a:lnTo>
                  <a:pt x="4258234" y="2264060"/>
                </a:lnTo>
                <a:cubicBezTo>
                  <a:pt x="4258234" y="2334124"/>
                  <a:pt x="4201436" y="2390922"/>
                  <a:pt x="4131372" y="2390922"/>
                </a:cubicBezTo>
                <a:lnTo>
                  <a:pt x="126862" y="2390922"/>
                </a:lnTo>
                <a:cubicBezTo>
                  <a:pt x="56798" y="2390922"/>
                  <a:pt x="0" y="2334124"/>
                  <a:pt x="0" y="2264060"/>
                </a:cubicBezTo>
                <a:lnTo>
                  <a:pt x="0" y="126862"/>
                </a:lnTo>
                <a:cubicBezTo>
                  <a:pt x="0" y="56798"/>
                  <a:pt x="56798" y="0"/>
                  <a:pt x="126862" y="0"/>
                </a:cubicBezTo>
                <a:close/>
              </a:path>
            </a:pathLst>
          </a:custGeom>
          <a:solidFill>
            <a:schemeClr val="bg1">
              <a:lumMod val="95000"/>
              <a:alpha val="32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69727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7C903B6-6BF3-4828-B706-A485547BC9E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49625" y="816520"/>
            <a:ext cx="3971877" cy="5224958"/>
          </a:xfrm>
          <a:custGeom>
            <a:avLst/>
            <a:gdLst>
              <a:gd name="connsiteX0" fmla="*/ 404814 w 3971877"/>
              <a:gd name="connsiteY0" fmla="*/ 0 h 5224958"/>
              <a:gd name="connsiteX1" fmla="*/ 3567063 w 3971877"/>
              <a:gd name="connsiteY1" fmla="*/ 0 h 5224958"/>
              <a:gd name="connsiteX2" fmla="*/ 3971877 w 3971877"/>
              <a:gd name="connsiteY2" fmla="*/ 404814 h 5224958"/>
              <a:gd name="connsiteX3" fmla="*/ 3971877 w 3971877"/>
              <a:gd name="connsiteY3" fmla="*/ 4820144 h 5224958"/>
              <a:gd name="connsiteX4" fmla="*/ 3567063 w 3971877"/>
              <a:gd name="connsiteY4" fmla="*/ 5224958 h 5224958"/>
              <a:gd name="connsiteX5" fmla="*/ 404814 w 3971877"/>
              <a:gd name="connsiteY5" fmla="*/ 5224958 h 5224958"/>
              <a:gd name="connsiteX6" fmla="*/ 0 w 3971877"/>
              <a:gd name="connsiteY6" fmla="*/ 4820144 h 5224958"/>
              <a:gd name="connsiteX7" fmla="*/ 0 w 3971877"/>
              <a:gd name="connsiteY7" fmla="*/ 404814 h 5224958"/>
              <a:gd name="connsiteX8" fmla="*/ 404814 w 3971877"/>
              <a:gd name="connsiteY8" fmla="*/ 0 h 5224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877" h="5224958">
                <a:moveTo>
                  <a:pt x="404814" y="0"/>
                </a:moveTo>
                <a:lnTo>
                  <a:pt x="3567063" y="0"/>
                </a:lnTo>
                <a:cubicBezTo>
                  <a:pt x="3790636" y="0"/>
                  <a:pt x="3971877" y="181241"/>
                  <a:pt x="3971877" y="404814"/>
                </a:cubicBezTo>
                <a:lnTo>
                  <a:pt x="3971877" y="4820144"/>
                </a:lnTo>
                <a:cubicBezTo>
                  <a:pt x="3971877" y="5043717"/>
                  <a:pt x="3790636" y="5224958"/>
                  <a:pt x="3567063" y="5224958"/>
                </a:cubicBezTo>
                <a:lnTo>
                  <a:pt x="404814" y="5224958"/>
                </a:lnTo>
                <a:cubicBezTo>
                  <a:pt x="181241" y="5224958"/>
                  <a:pt x="0" y="5043717"/>
                  <a:pt x="0" y="4820144"/>
                </a:cubicBezTo>
                <a:lnTo>
                  <a:pt x="0" y="404814"/>
                </a:lnTo>
                <a:cubicBezTo>
                  <a:pt x="0" y="181241"/>
                  <a:pt x="181241" y="0"/>
                  <a:pt x="404814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D" sz="20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279937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7E32800-5231-4F86-95CB-5FDD3E9E18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92859" y="1898238"/>
            <a:ext cx="3739212" cy="4238814"/>
          </a:xfrm>
          <a:custGeom>
            <a:avLst/>
            <a:gdLst>
              <a:gd name="connsiteX0" fmla="*/ 274944 w 3739212"/>
              <a:gd name="connsiteY0" fmla="*/ 0 h 4238814"/>
              <a:gd name="connsiteX1" fmla="*/ 3464268 w 3739212"/>
              <a:gd name="connsiteY1" fmla="*/ 0 h 4238814"/>
              <a:gd name="connsiteX2" fmla="*/ 3739212 w 3739212"/>
              <a:gd name="connsiteY2" fmla="*/ 274944 h 4238814"/>
              <a:gd name="connsiteX3" fmla="*/ 3739212 w 3739212"/>
              <a:gd name="connsiteY3" fmla="*/ 3963870 h 4238814"/>
              <a:gd name="connsiteX4" fmla="*/ 3464268 w 3739212"/>
              <a:gd name="connsiteY4" fmla="*/ 4238814 h 4238814"/>
              <a:gd name="connsiteX5" fmla="*/ 274944 w 3739212"/>
              <a:gd name="connsiteY5" fmla="*/ 4238814 h 4238814"/>
              <a:gd name="connsiteX6" fmla="*/ 0 w 3739212"/>
              <a:gd name="connsiteY6" fmla="*/ 3963870 h 4238814"/>
              <a:gd name="connsiteX7" fmla="*/ 0 w 3739212"/>
              <a:gd name="connsiteY7" fmla="*/ 274944 h 4238814"/>
              <a:gd name="connsiteX8" fmla="*/ 274944 w 3739212"/>
              <a:gd name="connsiteY8" fmla="*/ 0 h 4238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39212" h="4238814">
                <a:moveTo>
                  <a:pt x="274944" y="0"/>
                </a:moveTo>
                <a:lnTo>
                  <a:pt x="3464268" y="0"/>
                </a:lnTo>
                <a:cubicBezTo>
                  <a:pt x="3616115" y="0"/>
                  <a:pt x="3739212" y="123097"/>
                  <a:pt x="3739212" y="274944"/>
                </a:cubicBezTo>
                <a:lnTo>
                  <a:pt x="3739212" y="3963870"/>
                </a:lnTo>
                <a:cubicBezTo>
                  <a:pt x="3739212" y="4115717"/>
                  <a:pt x="3616115" y="4238814"/>
                  <a:pt x="3464268" y="4238814"/>
                </a:cubicBezTo>
                <a:lnTo>
                  <a:pt x="274944" y="4238814"/>
                </a:lnTo>
                <a:cubicBezTo>
                  <a:pt x="123097" y="4238814"/>
                  <a:pt x="0" y="4115717"/>
                  <a:pt x="0" y="3963870"/>
                </a:cubicBezTo>
                <a:lnTo>
                  <a:pt x="0" y="274944"/>
                </a:lnTo>
                <a:cubicBezTo>
                  <a:pt x="0" y="123097"/>
                  <a:pt x="123097" y="0"/>
                  <a:pt x="274944" y="0"/>
                </a:cubicBezTo>
                <a:close/>
              </a:path>
            </a:pathLst>
          </a:custGeom>
          <a:gradFill>
            <a:gsLst>
              <a:gs pos="100000">
                <a:srgbClr val="A035FF"/>
              </a:gs>
              <a:gs pos="0">
                <a:srgbClr val="2C9AFF"/>
              </a:gs>
            </a:gsLst>
            <a:lin ang="17400000" scaled="0"/>
          </a:gra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04434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5597E48-4C2C-C0EE-6A41-52AC0B08F98F}"/>
              </a:ext>
            </a:extLst>
          </p:cNvPr>
          <p:cNvSpPr/>
          <p:nvPr userDrawn="1"/>
        </p:nvSpPr>
        <p:spPr>
          <a:xfrm>
            <a:off x="11380323" y="6338887"/>
            <a:ext cx="533400" cy="519113"/>
          </a:xfrm>
          <a:custGeom>
            <a:avLst/>
            <a:gdLst>
              <a:gd name="connsiteX0" fmla="*/ 138908 w 533400"/>
              <a:gd name="connsiteY0" fmla="*/ 0 h 519113"/>
              <a:gd name="connsiteX1" fmla="*/ 394492 w 533400"/>
              <a:gd name="connsiteY1" fmla="*/ 0 h 519113"/>
              <a:gd name="connsiteX2" fmla="*/ 533400 w 533400"/>
              <a:gd name="connsiteY2" fmla="*/ 138908 h 519113"/>
              <a:gd name="connsiteX3" fmla="*/ 533400 w 533400"/>
              <a:gd name="connsiteY3" fmla="*/ 519113 h 519113"/>
              <a:gd name="connsiteX4" fmla="*/ 0 w 533400"/>
              <a:gd name="connsiteY4" fmla="*/ 519113 h 519113"/>
              <a:gd name="connsiteX5" fmla="*/ 0 w 533400"/>
              <a:gd name="connsiteY5" fmla="*/ 138908 h 519113"/>
              <a:gd name="connsiteX6" fmla="*/ 138908 w 533400"/>
              <a:gd name="connsiteY6" fmla="*/ 0 h 51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400" h="519113">
                <a:moveTo>
                  <a:pt x="138908" y="0"/>
                </a:moveTo>
                <a:lnTo>
                  <a:pt x="394492" y="0"/>
                </a:lnTo>
                <a:cubicBezTo>
                  <a:pt x="471209" y="0"/>
                  <a:pt x="533400" y="62191"/>
                  <a:pt x="533400" y="138908"/>
                </a:cubicBezTo>
                <a:lnTo>
                  <a:pt x="533400" y="519113"/>
                </a:lnTo>
                <a:lnTo>
                  <a:pt x="0" y="519113"/>
                </a:lnTo>
                <a:lnTo>
                  <a:pt x="0" y="138908"/>
                </a:lnTo>
                <a:cubicBezTo>
                  <a:pt x="0" y="62191"/>
                  <a:pt x="62191" y="0"/>
                  <a:pt x="138908" y="0"/>
                </a:cubicBezTo>
                <a:close/>
              </a:path>
            </a:pathLst>
          </a:custGeom>
          <a:gradFill>
            <a:gsLst>
              <a:gs pos="100000">
                <a:srgbClr val="7658FE"/>
              </a:gs>
              <a:gs pos="0">
                <a:srgbClr val="17ACFF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767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270DFE-31DC-495F-AD3B-B18B63199B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0067"/>
            <a:ext cx="12192000" cy="1667933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EC79182-6C5B-B8FA-CC2C-9E042234EA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888" y="685800"/>
            <a:ext cx="3944734" cy="5471652"/>
          </a:xfrm>
          <a:custGeom>
            <a:avLst/>
            <a:gdLst>
              <a:gd name="connsiteX0" fmla="*/ 192255 w 5210175"/>
              <a:gd name="connsiteY0" fmla="*/ 0 h 5975350"/>
              <a:gd name="connsiteX1" fmla="*/ 5017920 w 5210175"/>
              <a:gd name="connsiteY1" fmla="*/ 0 h 5975350"/>
              <a:gd name="connsiteX2" fmla="*/ 5210175 w 5210175"/>
              <a:gd name="connsiteY2" fmla="*/ 192255 h 5975350"/>
              <a:gd name="connsiteX3" fmla="*/ 5210175 w 5210175"/>
              <a:gd name="connsiteY3" fmla="*/ 5783095 h 5975350"/>
              <a:gd name="connsiteX4" fmla="*/ 5017920 w 5210175"/>
              <a:gd name="connsiteY4" fmla="*/ 5975350 h 5975350"/>
              <a:gd name="connsiteX5" fmla="*/ 192255 w 5210175"/>
              <a:gd name="connsiteY5" fmla="*/ 5975350 h 5975350"/>
              <a:gd name="connsiteX6" fmla="*/ 0 w 5210175"/>
              <a:gd name="connsiteY6" fmla="*/ 5783095 h 5975350"/>
              <a:gd name="connsiteX7" fmla="*/ 0 w 5210175"/>
              <a:gd name="connsiteY7" fmla="*/ 192255 h 5975350"/>
              <a:gd name="connsiteX8" fmla="*/ 192255 w 5210175"/>
              <a:gd name="connsiteY8" fmla="*/ 0 h 597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10175" h="5975350">
                <a:moveTo>
                  <a:pt x="192255" y="0"/>
                </a:moveTo>
                <a:lnTo>
                  <a:pt x="5017920" y="0"/>
                </a:lnTo>
                <a:cubicBezTo>
                  <a:pt x="5124100" y="0"/>
                  <a:pt x="5210175" y="86075"/>
                  <a:pt x="5210175" y="192255"/>
                </a:cubicBezTo>
                <a:lnTo>
                  <a:pt x="5210175" y="5783095"/>
                </a:lnTo>
                <a:cubicBezTo>
                  <a:pt x="5210175" y="5889275"/>
                  <a:pt x="5124100" y="5975350"/>
                  <a:pt x="5017920" y="5975350"/>
                </a:cubicBezTo>
                <a:lnTo>
                  <a:pt x="192255" y="5975350"/>
                </a:lnTo>
                <a:cubicBezTo>
                  <a:pt x="86075" y="5975350"/>
                  <a:pt x="0" y="5889275"/>
                  <a:pt x="0" y="5783095"/>
                </a:cubicBezTo>
                <a:lnTo>
                  <a:pt x="0" y="192255"/>
                </a:lnTo>
                <a:cubicBezTo>
                  <a:pt x="0" y="86075"/>
                  <a:pt x="86075" y="0"/>
                  <a:pt x="192255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 w="41275"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46826A8-ABF0-09EA-5CB9-D79BA6F3B1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2628" y="590272"/>
            <a:ext cx="6855020" cy="583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1" kern="1200" spc="-130" baseline="0" dirty="0">
                <a:gradFill>
                  <a:gsLst>
                    <a:gs pos="12000">
                      <a:srgbClr val="A03CFF"/>
                    </a:gs>
                    <a:gs pos="100000">
                      <a:srgbClr val="00FFFF"/>
                    </a:gs>
                  </a:gsLst>
                  <a:lin ang="16800000" scaled="0"/>
                </a:gradFill>
                <a:latin typeface="+mj-lt"/>
                <a:ea typeface="Open Sans SemiBold" panose="020B0706030804020204" pitchFamily="34" charset="0"/>
                <a:cs typeface="Poppins" panose="00000500000000000000" pitchFamily="2" charset="0"/>
              </a:defRPr>
            </a:lvl1pPr>
            <a:lvl2pPr marL="4572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2pPr>
            <a:lvl3pPr marL="9144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3pPr>
            <a:lvl4pPr marL="13716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4pPr>
            <a:lvl5pPr marL="18288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5pPr>
          </a:lstStyle>
          <a:p>
            <a:pPr lvl="0"/>
            <a:r>
              <a:rPr lang="en-US"/>
              <a:t>Title Goes Here</a:t>
            </a:r>
          </a:p>
        </p:txBody>
      </p:sp>
      <p:pic>
        <p:nvPicPr>
          <p:cNvPr id="7" name="Picture 6" descr="A blue and purple cloud&#10;&#10;Description automatically generated">
            <a:extLst>
              <a:ext uri="{FF2B5EF4-FFF2-40B4-BE49-F238E27FC236}">
                <a16:creationId xmlns:a16="http://schemas.microsoft.com/office/drawing/2014/main" id="{66E843D5-3E88-DF8F-DC6D-26CECBF332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841" y="6437575"/>
            <a:ext cx="365760" cy="2791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A74A80-E774-0EF3-F0A0-EA8CCC3E01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2" t="21466" r="11172" b="21466"/>
          <a:stretch/>
        </p:blipFill>
        <p:spPr>
          <a:xfrm>
            <a:off x="507576" y="6309896"/>
            <a:ext cx="843584" cy="3360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DFD03D-BE92-6E17-8170-40EE7D6D759C}"/>
              </a:ext>
            </a:extLst>
          </p:cNvPr>
          <p:cNvSpPr txBox="1"/>
          <p:nvPr userDrawn="1"/>
        </p:nvSpPr>
        <p:spPr>
          <a:xfrm>
            <a:off x="11380762" y="6461605"/>
            <a:ext cx="3417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E8785369-DE43-E949-8531-8AB6BE8068B6}" type="slidenum">
              <a:rPr lang="en-US" sz="800" smtClean="0">
                <a:solidFill>
                  <a:schemeClr val="bg1"/>
                </a:solidFill>
              </a:rPr>
              <a:pPr algn="ctr"/>
              <a:t>‹#›</a:t>
            </a:fld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F3D2BA-65B4-92D3-15CC-9BB1683F0EB1}"/>
              </a:ext>
            </a:extLst>
          </p:cNvPr>
          <p:cNvSpPr txBox="1"/>
          <p:nvPr userDrawn="1"/>
        </p:nvSpPr>
        <p:spPr>
          <a:xfrm>
            <a:off x="8330605" y="6481466"/>
            <a:ext cx="30432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>
                <a:solidFill>
                  <a:schemeClr val="tx2">
                    <a:lumMod val="60000"/>
                    <a:lumOff val="40000"/>
                  </a:schemeClr>
                </a:solidFill>
              </a:rPr>
              <a:t>© 2024 Intellect, an ISO-certified company</a:t>
            </a:r>
          </a:p>
        </p:txBody>
      </p:sp>
    </p:spTree>
    <p:extLst>
      <p:ext uri="{BB962C8B-B14F-4D97-AF65-F5344CB8AC3E}">
        <p14:creationId xmlns:p14="http://schemas.microsoft.com/office/powerpoint/2010/main" val="2682636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36">
          <p15:clr>
            <a:srgbClr val="FBAE40"/>
          </p15:clr>
        </p15:guide>
        <p15:guide id="3" pos="3288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23242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hite-Title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A7FAAE47-1174-F77A-79F2-95E7380A5E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858" y="5581160"/>
            <a:ext cx="7915172" cy="40768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318" b="1" i="0" kern="1200" baseline="0" dirty="0" smtClean="0">
                <a:solidFill>
                  <a:schemeClr val="bg2"/>
                </a:solidFill>
                <a:latin typeface="Be Vietnam Pro" pitchFamily="2" charset="77"/>
                <a:ea typeface="Be Vietnam Pro" pitchFamily="2" charset="77"/>
                <a:cs typeface="Roboto" panose="02000000000000000000" pitchFamily="2" charset="0"/>
              </a:defRPr>
            </a:lvl1pPr>
            <a:lvl2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189" kern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189" kern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189" kern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189" kern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C54FCBB1-1576-A5D3-347B-6FADDA46F2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0857" y="5954918"/>
            <a:ext cx="7915172" cy="40768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318" b="0" i="0" kern="1200" baseline="0" dirty="0" smtClean="0">
                <a:solidFill>
                  <a:schemeClr val="bg2"/>
                </a:solidFill>
                <a:latin typeface="Be Vietnam Pro" pitchFamily="2" charset="77"/>
                <a:ea typeface="Be Vietnam Pro" pitchFamily="2" charset="77"/>
                <a:cs typeface="Roboto" panose="02000000000000000000" pitchFamily="2" charset="0"/>
              </a:defRPr>
            </a:lvl1pPr>
            <a:lvl2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189" kern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189" kern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189" kern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189" kern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Speaker Title 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4368944-71E2-A1FC-AD95-F355DF210E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0563" y="4274640"/>
            <a:ext cx="10568021" cy="544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98" b="0" i="0">
                <a:solidFill>
                  <a:schemeClr val="bg2"/>
                </a:solidFill>
                <a:latin typeface="Exo" pitchFamily="2" charset="77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Subtitle can go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D5FC749-D08B-112F-C8A2-29AD33C79F57}"/>
              </a:ext>
            </a:extLst>
          </p:cNvPr>
          <p:cNvCxnSpPr>
            <a:cxnSpLocks/>
          </p:cNvCxnSpPr>
          <p:nvPr/>
        </p:nvCxnSpPr>
        <p:spPr>
          <a:xfrm>
            <a:off x="788895" y="4053840"/>
            <a:ext cx="10468387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1403B5F-A86E-1FF8-09DF-AA190FCF10ED}"/>
              </a:ext>
            </a:extLst>
          </p:cNvPr>
          <p:cNvSpPr/>
          <p:nvPr/>
        </p:nvSpPr>
        <p:spPr>
          <a:xfrm>
            <a:off x="0" y="1"/>
            <a:ext cx="12192000" cy="511728"/>
          </a:xfrm>
          <a:prstGeom prst="rect">
            <a:avLst/>
          </a:prstGeom>
          <a:gradFill>
            <a:gsLst>
              <a:gs pos="0">
                <a:schemeClr val="accent1">
                  <a:alpha val="2854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8" b="0" i="0"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3C6F33-CB19-D46F-88DD-6862280AC3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5459" y="1647493"/>
            <a:ext cx="10611224" cy="2203971"/>
          </a:xfrm>
        </p:spPr>
        <p:txBody>
          <a:bodyPr anchor="b" anchorCtr="0">
            <a:normAutofit/>
          </a:bodyPr>
          <a:lstStyle>
            <a:lvl1pPr marL="0" indent="0">
              <a:buNone/>
              <a:defRPr sz="5082" b="1">
                <a:solidFill>
                  <a:schemeClr val="bg2"/>
                </a:solidFill>
              </a:defRPr>
            </a:lvl1pPr>
            <a:lvl2pPr marL="430317" indent="0">
              <a:buNone/>
              <a:defRPr>
                <a:solidFill>
                  <a:schemeClr val="bg2"/>
                </a:solidFill>
              </a:defRPr>
            </a:lvl2pPr>
            <a:lvl3pPr marL="860633" indent="0">
              <a:buNone/>
              <a:defRPr>
                <a:solidFill>
                  <a:schemeClr val="bg2"/>
                </a:solidFill>
              </a:defRPr>
            </a:lvl3pPr>
            <a:lvl4pPr marL="1290950" indent="0">
              <a:buNone/>
              <a:defRPr>
                <a:solidFill>
                  <a:schemeClr val="bg2"/>
                </a:solidFill>
              </a:defRPr>
            </a:lvl4pPr>
            <a:lvl5pPr marL="1721267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Title Goes Here. Can be up to Three Lines of Text</a:t>
            </a:r>
          </a:p>
        </p:txBody>
      </p:sp>
      <p:pic>
        <p:nvPicPr>
          <p:cNvPr id="7" name="Picture 6" descr="A purple cloud with black background&#10;&#10;AI-generated content may be incorrect.">
            <a:extLst>
              <a:ext uri="{FF2B5EF4-FFF2-40B4-BE49-F238E27FC236}">
                <a16:creationId xmlns:a16="http://schemas.microsoft.com/office/drawing/2014/main" id="{B9AEF1A1-D853-9120-9A20-98603E391B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6" y="271134"/>
            <a:ext cx="1425532" cy="91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49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ue-Title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DCE7C6-8866-B3BF-2C71-4741B15BE7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8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4"/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A7FAAE47-1174-F77A-79F2-95E7380A5E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858" y="5581160"/>
            <a:ext cx="7915172" cy="40768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318" b="1" i="0" kern="1200" baseline="0" dirty="0" smtClean="0">
                <a:solidFill>
                  <a:schemeClr val="bg2"/>
                </a:solidFill>
                <a:latin typeface="Be Vietnam Pro" pitchFamily="2" charset="77"/>
                <a:ea typeface="Be Vietnam Pro" pitchFamily="2" charset="77"/>
                <a:cs typeface="Roboto" panose="02000000000000000000" pitchFamily="2" charset="0"/>
              </a:defRPr>
            </a:lvl1pPr>
            <a:lvl2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189" kern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189" kern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189" kern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189" kern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C54FCBB1-1576-A5D3-347B-6FADDA46F2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0857" y="5954918"/>
            <a:ext cx="7915172" cy="40768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318" b="0" i="0" kern="1200" baseline="0" dirty="0" smtClean="0">
                <a:solidFill>
                  <a:schemeClr val="bg2"/>
                </a:solidFill>
                <a:latin typeface="Be Vietnam Pro" pitchFamily="2" charset="77"/>
                <a:ea typeface="Be Vietnam Pro" pitchFamily="2" charset="77"/>
                <a:cs typeface="Roboto" panose="02000000000000000000" pitchFamily="2" charset="0"/>
              </a:defRPr>
            </a:lvl1pPr>
            <a:lvl2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189" kern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189" kern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189" kern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189" kern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Speaker Title 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4368944-71E2-A1FC-AD95-F355DF210E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0563" y="4274640"/>
            <a:ext cx="10568021" cy="544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98" b="0" i="0">
                <a:solidFill>
                  <a:schemeClr val="bg2"/>
                </a:solidFill>
                <a:latin typeface="Exo" pitchFamily="2" charset="77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Subtitle can go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D5FC749-D08B-112F-C8A2-29AD33C79F57}"/>
              </a:ext>
            </a:extLst>
          </p:cNvPr>
          <p:cNvCxnSpPr>
            <a:cxnSpLocks/>
          </p:cNvCxnSpPr>
          <p:nvPr/>
        </p:nvCxnSpPr>
        <p:spPr>
          <a:xfrm>
            <a:off x="788895" y="4053840"/>
            <a:ext cx="10468387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3C6F33-CB19-D46F-88DD-6862280AC3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5459" y="1647493"/>
            <a:ext cx="10611224" cy="2203971"/>
          </a:xfrm>
        </p:spPr>
        <p:txBody>
          <a:bodyPr anchor="b" anchorCtr="0">
            <a:normAutofit/>
          </a:bodyPr>
          <a:lstStyle>
            <a:lvl1pPr marL="0" indent="0">
              <a:buNone/>
              <a:defRPr sz="5082" b="1">
                <a:solidFill>
                  <a:schemeClr val="bg2"/>
                </a:solidFill>
              </a:defRPr>
            </a:lvl1pPr>
            <a:lvl2pPr marL="430317" indent="0">
              <a:buNone/>
              <a:defRPr>
                <a:solidFill>
                  <a:schemeClr val="bg2"/>
                </a:solidFill>
              </a:defRPr>
            </a:lvl2pPr>
            <a:lvl3pPr marL="860633" indent="0">
              <a:buNone/>
              <a:defRPr>
                <a:solidFill>
                  <a:schemeClr val="bg2"/>
                </a:solidFill>
              </a:defRPr>
            </a:lvl3pPr>
            <a:lvl4pPr marL="1290950" indent="0">
              <a:buNone/>
              <a:defRPr>
                <a:solidFill>
                  <a:schemeClr val="bg2"/>
                </a:solidFill>
              </a:defRPr>
            </a:lvl4pPr>
            <a:lvl5pPr marL="1721267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Title Goes Here. Can be up to Three Lines of Text</a:t>
            </a:r>
          </a:p>
        </p:txBody>
      </p:sp>
      <p:pic>
        <p:nvPicPr>
          <p:cNvPr id="7" name="Picture 6" descr="A purple cloud with black background&#10;&#10;AI-generated content may be incorrect.">
            <a:extLst>
              <a:ext uri="{FF2B5EF4-FFF2-40B4-BE49-F238E27FC236}">
                <a16:creationId xmlns:a16="http://schemas.microsoft.com/office/drawing/2014/main" id="{B9AEF1A1-D853-9120-9A20-98603E391B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6" y="271134"/>
            <a:ext cx="1425532" cy="91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144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nk-Title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DCE7C6-8866-B3BF-2C71-4741B15BE7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98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4"/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A7FAAE47-1174-F77A-79F2-95E7380A5E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858" y="5581160"/>
            <a:ext cx="7915172" cy="40768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318" b="1" i="0" kern="1200" baseline="0" dirty="0" smtClean="0">
                <a:solidFill>
                  <a:schemeClr val="bg2"/>
                </a:solidFill>
                <a:latin typeface="Be Vietnam Pro" pitchFamily="2" charset="77"/>
                <a:ea typeface="Be Vietnam Pro" pitchFamily="2" charset="77"/>
                <a:cs typeface="Roboto" panose="02000000000000000000" pitchFamily="2" charset="0"/>
              </a:defRPr>
            </a:lvl1pPr>
            <a:lvl2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189" kern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189" kern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189" kern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189" kern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C54FCBB1-1576-A5D3-347B-6FADDA46F2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0857" y="5954918"/>
            <a:ext cx="7915172" cy="40768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318" b="0" i="0" kern="1200" baseline="0" dirty="0" smtClean="0">
                <a:solidFill>
                  <a:schemeClr val="bg2"/>
                </a:solidFill>
                <a:latin typeface="Be Vietnam Pro" pitchFamily="2" charset="77"/>
                <a:ea typeface="Be Vietnam Pro" pitchFamily="2" charset="77"/>
                <a:cs typeface="Roboto" panose="02000000000000000000" pitchFamily="2" charset="0"/>
              </a:defRPr>
            </a:lvl1pPr>
            <a:lvl2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189" kern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189" kern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189" kern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189" kern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Speaker Title 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4368944-71E2-A1FC-AD95-F355DF210E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0563" y="4274640"/>
            <a:ext cx="10568021" cy="544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98" b="0" i="0">
                <a:solidFill>
                  <a:schemeClr val="bg2"/>
                </a:solidFill>
                <a:latin typeface="Exo" pitchFamily="2" charset="77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Subtitle can go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D5FC749-D08B-112F-C8A2-29AD33C79F57}"/>
              </a:ext>
            </a:extLst>
          </p:cNvPr>
          <p:cNvCxnSpPr>
            <a:cxnSpLocks/>
          </p:cNvCxnSpPr>
          <p:nvPr/>
        </p:nvCxnSpPr>
        <p:spPr>
          <a:xfrm>
            <a:off x="788895" y="4053840"/>
            <a:ext cx="10468387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1403B5F-A86E-1FF8-09DF-AA190FCF10ED}"/>
              </a:ext>
            </a:extLst>
          </p:cNvPr>
          <p:cNvSpPr/>
          <p:nvPr/>
        </p:nvSpPr>
        <p:spPr>
          <a:xfrm>
            <a:off x="0" y="1"/>
            <a:ext cx="12192000" cy="511728"/>
          </a:xfrm>
          <a:prstGeom prst="rect">
            <a:avLst/>
          </a:prstGeom>
          <a:gradFill>
            <a:gsLst>
              <a:gs pos="0">
                <a:schemeClr val="accent1">
                  <a:alpha val="2854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8" b="0" i="0"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3C6F33-CB19-D46F-88DD-6862280AC3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5459" y="1647493"/>
            <a:ext cx="10611224" cy="2203971"/>
          </a:xfrm>
        </p:spPr>
        <p:txBody>
          <a:bodyPr anchor="b" anchorCtr="0">
            <a:normAutofit/>
          </a:bodyPr>
          <a:lstStyle>
            <a:lvl1pPr marL="0" indent="0">
              <a:buNone/>
              <a:defRPr sz="5082" b="1">
                <a:solidFill>
                  <a:schemeClr val="bg2"/>
                </a:solidFill>
              </a:defRPr>
            </a:lvl1pPr>
            <a:lvl2pPr marL="430317" indent="0">
              <a:buNone/>
              <a:defRPr>
                <a:solidFill>
                  <a:schemeClr val="bg2"/>
                </a:solidFill>
              </a:defRPr>
            </a:lvl2pPr>
            <a:lvl3pPr marL="860633" indent="0">
              <a:buNone/>
              <a:defRPr>
                <a:solidFill>
                  <a:schemeClr val="bg2"/>
                </a:solidFill>
              </a:defRPr>
            </a:lvl3pPr>
            <a:lvl4pPr marL="1290950" indent="0">
              <a:buNone/>
              <a:defRPr>
                <a:solidFill>
                  <a:schemeClr val="bg2"/>
                </a:solidFill>
              </a:defRPr>
            </a:lvl4pPr>
            <a:lvl5pPr marL="1721267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Title Goes Here. Can be up to Three Lines of Text</a:t>
            </a:r>
          </a:p>
        </p:txBody>
      </p:sp>
      <p:pic>
        <p:nvPicPr>
          <p:cNvPr id="7" name="Picture 6" descr="A purple cloud with black background&#10;&#10;AI-generated content may be incorrect.">
            <a:extLst>
              <a:ext uri="{FF2B5EF4-FFF2-40B4-BE49-F238E27FC236}">
                <a16:creationId xmlns:a16="http://schemas.microsoft.com/office/drawing/2014/main" id="{B9AEF1A1-D853-9120-9A20-98603E391B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6" y="271134"/>
            <a:ext cx="1425532" cy="91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599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ue-Title-Multiple-Indust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B73C98D3-1FCF-1482-F0FA-86FBB92DF656}"/>
              </a:ext>
            </a:extLst>
          </p:cNvPr>
          <p:cNvSpPr/>
          <p:nvPr/>
        </p:nvSpPr>
        <p:spPr>
          <a:xfrm flipH="1">
            <a:off x="5522259" y="168238"/>
            <a:ext cx="6691256" cy="6689763"/>
          </a:xfrm>
          <a:prstGeom prst="round1Rect">
            <a:avLst>
              <a:gd name="adj" fmla="val 8012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4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D351EC74-051C-CB06-AC9C-9265176563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859" y="5581160"/>
            <a:ext cx="4048923" cy="40768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318" b="1" i="0" kern="1200" baseline="0" dirty="0" smtClean="0">
                <a:solidFill>
                  <a:schemeClr val="bg2"/>
                </a:solidFill>
                <a:latin typeface="Be Vietnam Pro" pitchFamily="2" charset="77"/>
                <a:ea typeface="Be Vietnam Pro" pitchFamily="2" charset="77"/>
                <a:cs typeface="Roboto" panose="02000000000000000000" pitchFamily="2" charset="0"/>
              </a:defRPr>
            </a:lvl1pPr>
            <a:lvl2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189" kern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189" kern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189" kern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189" kern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5CE34C07-A021-932B-7A49-24191A57D8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0858" y="5954918"/>
            <a:ext cx="4048923" cy="40768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318" b="0" i="0" kern="1200" baseline="0" dirty="0" smtClean="0">
                <a:solidFill>
                  <a:schemeClr val="bg2"/>
                </a:solidFill>
                <a:latin typeface="Be Vietnam Pro" pitchFamily="2" charset="77"/>
                <a:ea typeface="Be Vietnam Pro" pitchFamily="2" charset="77"/>
                <a:cs typeface="Roboto" panose="02000000000000000000" pitchFamily="2" charset="0"/>
              </a:defRPr>
            </a:lvl1pPr>
            <a:lvl2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189" kern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189" kern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189" kern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189" kern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Speaker Title 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24E16B08-CA1A-6D3A-6A60-596669DA25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0858" y="1671810"/>
            <a:ext cx="4632576" cy="222907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lang="en-US" sz="4141" b="1" i="0" kern="1200" cap="none" baseline="0" dirty="0" smtClean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388103" indent="0">
              <a:buNone/>
              <a:defRPr lang="en-US" sz="3396" kern="1200" dirty="0" smtClean="0">
                <a:solidFill>
                  <a:srgbClr val="0095DA"/>
                </a:solidFill>
                <a:latin typeface="Arial" charset="0"/>
                <a:ea typeface="Arial" charset="0"/>
                <a:cs typeface="Arial" charset="0"/>
              </a:defRPr>
            </a:lvl2pPr>
            <a:lvl3pPr marL="776205" indent="0">
              <a:buNone/>
              <a:defRPr lang="en-US" sz="3396" kern="1200" dirty="0" smtClean="0">
                <a:solidFill>
                  <a:srgbClr val="0095DA"/>
                </a:solidFill>
                <a:latin typeface="Arial" charset="0"/>
                <a:ea typeface="Arial" charset="0"/>
                <a:cs typeface="Arial" charset="0"/>
              </a:defRPr>
            </a:lvl3pPr>
            <a:lvl4pPr marL="1164308" indent="0">
              <a:buNone/>
              <a:defRPr lang="en-US" sz="3396" kern="1200" dirty="0" smtClean="0">
                <a:solidFill>
                  <a:srgbClr val="0095DA"/>
                </a:solidFill>
                <a:latin typeface="Arial" charset="0"/>
                <a:ea typeface="Arial" charset="0"/>
                <a:cs typeface="Arial" charset="0"/>
              </a:defRPr>
            </a:lvl4pPr>
            <a:lvl5pPr marL="1552411" indent="0">
              <a:buNone/>
              <a:defRPr lang="en-US" sz="3396" kern="1200" dirty="0">
                <a:solidFill>
                  <a:srgbClr val="0095DA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Title Slide with photo 3 lines max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EF7A833-52BD-DCC8-C75D-9881C5A35D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0564" y="4274640"/>
            <a:ext cx="4633277" cy="544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98" b="0" i="0">
                <a:solidFill>
                  <a:schemeClr val="bg2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Subtitle can go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4049A05-746A-CCEB-CD6C-CB643070FC80}"/>
              </a:ext>
            </a:extLst>
          </p:cNvPr>
          <p:cNvCxnSpPr>
            <a:cxnSpLocks/>
          </p:cNvCxnSpPr>
          <p:nvPr/>
        </p:nvCxnSpPr>
        <p:spPr>
          <a:xfrm>
            <a:off x="788895" y="4053840"/>
            <a:ext cx="453454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2BDE5C0-C17E-5586-08FB-BEBBF1CFB6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09130" y="632632"/>
            <a:ext cx="3012141" cy="5729958"/>
          </a:xfrm>
          <a:prstGeom prst="roundRect">
            <a:avLst>
              <a:gd name="adj" fmla="val 6651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" name="Picture 1" descr="A purple cloud with black background&#10;&#10;AI-generated content may be incorrect.">
            <a:extLst>
              <a:ext uri="{FF2B5EF4-FFF2-40B4-BE49-F238E27FC236}">
                <a16:creationId xmlns:a16="http://schemas.microsoft.com/office/drawing/2014/main" id="{50D24461-BBBF-2835-F14D-B6AB46265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6" y="271134"/>
            <a:ext cx="1425532" cy="910269"/>
          </a:xfrm>
          <a:prstGeom prst="rect">
            <a:avLst/>
          </a:prstGeom>
        </p:spPr>
      </p:pic>
      <p:sp>
        <p:nvSpPr>
          <p:cNvPr id="3" name="Picture Placeholder 16">
            <a:extLst>
              <a:ext uri="{FF2B5EF4-FFF2-40B4-BE49-F238E27FC236}">
                <a16:creationId xmlns:a16="http://schemas.microsoft.com/office/drawing/2014/main" id="{46D0DB5D-6A6A-FC67-B78E-8609998CF79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036424" y="632633"/>
            <a:ext cx="3012141" cy="2120426"/>
          </a:xfrm>
          <a:prstGeom prst="roundRect">
            <a:avLst>
              <a:gd name="adj" fmla="val 6651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Picture Placeholder 16">
            <a:extLst>
              <a:ext uri="{FF2B5EF4-FFF2-40B4-BE49-F238E27FC236}">
                <a16:creationId xmlns:a16="http://schemas.microsoft.com/office/drawing/2014/main" id="{00631001-9306-70A3-770A-B21EEE0281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036424" y="3006536"/>
            <a:ext cx="1362635" cy="1522226"/>
          </a:xfrm>
          <a:prstGeom prst="roundRect">
            <a:avLst>
              <a:gd name="adj" fmla="val 6651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16">
            <a:extLst>
              <a:ext uri="{FF2B5EF4-FFF2-40B4-BE49-F238E27FC236}">
                <a16:creationId xmlns:a16="http://schemas.microsoft.com/office/drawing/2014/main" id="{312649E3-ECB4-67D0-83D3-69A7F19D6AC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642899" y="3006536"/>
            <a:ext cx="1362635" cy="1522226"/>
          </a:xfrm>
          <a:prstGeom prst="roundRect">
            <a:avLst>
              <a:gd name="adj" fmla="val 6651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16">
            <a:extLst>
              <a:ext uri="{FF2B5EF4-FFF2-40B4-BE49-F238E27FC236}">
                <a16:creationId xmlns:a16="http://schemas.microsoft.com/office/drawing/2014/main" id="{23B17FB5-102B-1870-91F7-46E2232D227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22080" y="4724788"/>
            <a:ext cx="3012141" cy="1637802"/>
          </a:xfrm>
          <a:prstGeom prst="roundRect">
            <a:avLst>
              <a:gd name="adj" fmla="val 6651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429898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ue-Title-Half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1F9248-9666-4EF7-3196-AAC0DA55FEE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8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4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C4A880-297F-8351-9C0F-91E8BD98D697}"/>
              </a:ext>
            </a:extLst>
          </p:cNvPr>
          <p:cNvSpPr/>
          <p:nvPr/>
        </p:nvSpPr>
        <p:spPr>
          <a:xfrm>
            <a:off x="0" y="1"/>
            <a:ext cx="12192000" cy="511728"/>
          </a:xfrm>
          <a:prstGeom prst="rect">
            <a:avLst/>
          </a:prstGeom>
          <a:gradFill>
            <a:gsLst>
              <a:gs pos="0">
                <a:schemeClr val="accent1">
                  <a:alpha val="28540"/>
                </a:schemeClr>
              </a:gs>
              <a:gs pos="99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8" b="0" i="0"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D351EC74-051C-CB06-AC9C-9265176563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859" y="5581160"/>
            <a:ext cx="4048923" cy="40768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318" b="1" i="0" kern="1200" baseline="0" dirty="0" smtClean="0">
                <a:solidFill>
                  <a:schemeClr val="bg2"/>
                </a:solidFill>
                <a:latin typeface="Be Vietnam Pro" pitchFamily="2" charset="77"/>
                <a:ea typeface="Be Vietnam Pro" pitchFamily="2" charset="77"/>
                <a:cs typeface="Roboto" panose="02000000000000000000" pitchFamily="2" charset="0"/>
              </a:defRPr>
            </a:lvl1pPr>
            <a:lvl2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189" kern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189" kern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189" kern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189" kern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5CE34C07-A021-932B-7A49-24191A57D8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0858" y="5954918"/>
            <a:ext cx="4048923" cy="40768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318" b="0" i="0" kern="1200" baseline="0" dirty="0" smtClean="0">
                <a:solidFill>
                  <a:schemeClr val="bg2"/>
                </a:solidFill>
                <a:latin typeface="Be Vietnam Pro" pitchFamily="2" charset="77"/>
                <a:ea typeface="Be Vietnam Pro" pitchFamily="2" charset="77"/>
                <a:cs typeface="Roboto" panose="02000000000000000000" pitchFamily="2" charset="0"/>
              </a:defRPr>
            </a:lvl1pPr>
            <a:lvl2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189" kern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189" kern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189" kern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189" kern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Speaker Title 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24E16B08-CA1A-6D3A-6A60-596669DA25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0858" y="1671810"/>
            <a:ext cx="4632576" cy="222907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lang="en-US" sz="4141" b="1" i="0" kern="1200" cap="none" baseline="0" dirty="0" smtClean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388103" indent="0">
              <a:buNone/>
              <a:defRPr lang="en-US" sz="3396" kern="1200" dirty="0" smtClean="0">
                <a:solidFill>
                  <a:srgbClr val="0095DA"/>
                </a:solidFill>
                <a:latin typeface="Arial" charset="0"/>
                <a:ea typeface="Arial" charset="0"/>
                <a:cs typeface="Arial" charset="0"/>
              </a:defRPr>
            </a:lvl2pPr>
            <a:lvl3pPr marL="776205" indent="0">
              <a:buNone/>
              <a:defRPr lang="en-US" sz="3396" kern="1200" dirty="0" smtClean="0">
                <a:solidFill>
                  <a:srgbClr val="0095DA"/>
                </a:solidFill>
                <a:latin typeface="Arial" charset="0"/>
                <a:ea typeface="Arial" charset="0"/>
                <a:cs typeface="Arial" charset="0"/>
              </a:defRPr>
            </a:lvl3pPr>
            <a:lvl4pPr marL="1164308" indent="0">
              <a:buNone/>
              <a:defRPr lang="en-US" sz="3396" kern="1200" dirty="0" smtClean="0">
                <a:solidFill>
                  <a:srgbClr val="0095DA"/>
                </a:solidFill>
                <a:latin typeface="Arial" charset="0"/>
                <a:ea typeface="Arial" charset="0"/>
                <a:cs typeface="Arial" charset="0"/>
              </a:defRPr>
            </a:lvl4pPr>
            <a:lvl5pPr marL="1552411" indent="0">
              <a:buNone/>
              <a:defRPr lang="en-US" sz="3396" kern="1200" dirty="0">
                <a:solidFill>
                  <a:srgbClr val="0095DA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Title Slide with photo 3 lines max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EF7A833-52BD-DCC8-C75D-9881C5A35D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0564" y="4274640"/>
            <a:ext cx="4633277" cy="544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98" b="0" i="0">
                <a:solidFill>
                  <a:schemeClr val="bg2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Subtitle can go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4049A05-746A-CCEB-CD6C-CB643070FC80}"/>
              </a:ext>
            </a:extLst>
          </p:cNvPr>
          <p:cNvCxnSpPr>
            <a:cxnSpLocks/>
          </p:cNvCxnSpPr>
          <p:nvPr/>
        </p:nvCxnSpPr>
        <p:spPr>
          <a:xfrm>
            <a:off x="788895" y="4053840"/>
            <a:ext cx="453454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2BDE5C0-C17E-5586-08FB-BEBBF1CFB6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34057" y="511728"/>
            <a:ext cx="5944814" cy="6634953"/>
          </a:xfrm>
          <a:prstGeom prst="roundRect">
            <a:avLst>
              <a:gd name="adj" fmla="val 6651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" name="Picture 1" descr="A purple cloud with black background&#10;&#10;AI-generated content may be incorrect.">
            <a:extLst>
              <a:ext uri="{FF2B5EF4-FFF2-40B4-BE49-F238E27FC236}">
                <a16:creationId xmlns:a16="http://schemas.microsoft.com/office/drawing/2014/main" id="{50D24461-BBBF-2835-F14D-B6AB46265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6" y="271134"/>
            <a:ext cx="1425532" cy="91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230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nk-Title-Half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1F9248-9666-4EF7-3196-AAC0DA55FEE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98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4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C4A880-297F-8351-9C0F-91E8BD98D697}"/>
              </a:ext>
            </a:extLst>
          </p:cNvPr>
          <p:cNvSpPr/>
          <p:nvPr/>
        </p:nvSpPr>
        <p:spPr>
          <a:xfrm>
            <a:off x="0" y="1"/>
            <a:ext cx="12192000" cy="511728"/>
          </a:xfrm>
          <a:prstGeom prst="rect">
            <a:avLst/>
          </a:prstGeom>
          <a:gradFill>
            <a:gsLst>
              <a:gs pos="0">
                <a:schemeClr val="accent1">
                  <a:alpha val="28540"/>
                </a:schemeClr>
              </a:gs>
              <a:gs pos="99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8" b="0" i="0"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D351EC74-051C-CB06-AC9C-9265176563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859" y="5581160"/>
            <a:ext cx="4048923" cy="40768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318" b="1" i="0" kern="1200" baseline="0" dirty="0" smtClean="0">
                <a:solidFill>
                  <a:schemeClr val="bg2"/>
                </a:solidFill>
                <a:latin typeface="Be Vietnam Pro" pitchFamily="2" charset="77"/>
                <a:ea typeface="Be Vietnam Pro" pitchFamily="2" charset="77"/>
                <a:cs typeface="Roboto" panose="02000000000000000000" pitchFamily="2" charset="0"/>
              </a:defRPr>
            </a:lvl1pPr>
            <a:lvl2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189" kern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189" kern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189" kern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189" kern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5CE34C07-A021-932B-7A49-24191A57D8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0858" y="5954918"/>
            <a:ext cx="4048923" cy="40768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318" b="0" i="0" kern="1200" baseline="0" dirty="0" smtClean="0">
                <a:solidFill>
                  <a:schemeClr val="bg2"/>
                </a:solidFill>
                <a:latin typeface="Be Vietnam Pro" pitchFamily="2" charset="77"/>
                <a:ea typeface="Be Vietnam Pro" pitchFamily="2" charset="77"/>
                <a:cs typeface="Roboto" panose="02000000000000000000" pitchFamily="2" charset="0"/>
              </a:defRPr>
            </a:lvl1pPr>
            <a:lvl2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189" kern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189" kern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189" kern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189" kern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Speaker Title 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24E16B08-CA1A-6D3A-6A60-596669DA25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0858" y="1671810"/>
            <a:ext cx="4632576" cy="222907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lang="en-US" sz="4141" b="1" i="0" kern="1200" cap="none" baseline="0" dirty="0" smtClean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388103" indent="0">
              <a:buNone/>
              <a:defRPr lang="en-US" sz="3396" kern="1200" dirty="0" smtClean="0">
                <a:solidFill>
                  <a:srgbClr val="0095DA"/>
                </a:solidFill>
                <a:latin typeface="Arial" charset="0"/>
                <a:ea typeface="Arial" charset="0"/>
                <a:cs typeface="Arial" charset="0"/>
              </a:defRPr>
            </a:lvl2pPr>
            <a:lvl3pPr marL="776205" indent="0">
              <a:buNone/>
              <a:defRPr lang="en-US" sz="3396" kern="1200" dirty="0" smtClean="0">
                <a:solidFill>
                  <a:srgbClr val="0095DA"/>
                </a:solidFill>
                <a:latin typeface="Arial" charset="0"/>
                <a:ea typeface="Arial" charset="0"/>
                <a:cs typeface="Arial" charset="0"/>
              </a:defRPr>
            </a:lvl3pPr>
            <a:lvl4pPr marL="1164308" indent="0">
              <a:buNone/>
              <a:defRPr lang="en-US" sz="3396" kern="1200" dirty="0" smtClean="0">
                <a:solidFill>
                  <a:srgbClr val="0095DA"/>
                </a:solidFill>
                <a:latin typeface="Arial" charset="0"/>
                <a:ea typeface="Arial" charset="0"/>
                <a:cs typeface="Arial" charset="0"/>
              </a:defRPr>
            </a:lvl4pPr>
            <a:lvl5pPr marL="1552411" indent="0">
              <a:buNone/>
              <a:defRPr lang="en-US" sz="3396" kern="1200" dirty="0">
                <a:solidFill>
                  <a:srgbClr val="0095DA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Title Slide with photo 3 lines max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EF7A833-52BD-DCC8-C75D-9881C5A35D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0564" y="4274640"/>
            <a:ext cx="4633277" cy="544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98" b="0" i="0">
                <a:solidFill>
                  <a:schemeClr val="bg2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Subtitle can go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4049A05-746A-CCEB-CD6C-CB643070FC80}"/>
              </a:ext>
            </a:extLst>
          </p:cNvPr>
          <p:cNvCxnSpPr>
            <a:cxnSpLocks/>
          </p:cNvCxnSpPr>
          <p:nvPr/>
        </p:nvCxnSpPr>
        <p:spPr>
          <a:xfrm>
            <a:off x="788895" y="4053840"/>
            <a:ext cx="453454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2BDE5C0-C17E-5586-08FB-BEBBF1CFB6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34057" y="511728"/>
            <a:ext cx="5944814" cy="6634953"/>
          </a:xfrm>
          <a:prstGeom prst="roundRect">
            <a:avLst>
              <a:gd name="adj" fmla="val 6651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" name="Picture 1" descr="A purple cloud with black background&#10;&#10;AI-generated content may be incorrect.">
            <a:extLst>
              <a:ext uri="{FF2B5EF4-FFF2-40B4-BE49-F238E27FC236}">
                <a16:creationId xmlns:a16="http://schemas.microsoft.com/office/drawing/2014/main" id="{50D24461-BBBF-2835-F14D-B6AB46265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6" y="271134"/>
            <a:ext cx="1425532" cy="91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193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-Slide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with her hand on her chin&#10;&#10;AI-generated content may be incorrect.">
            <a:extLst>
              <a:ext uri="{FF2B5EF4-FFF2-40B4-BE49-F238E27FC236}">
                <a16:creationId xmlns:a16="http://schemas.microsoft.com/office/drawing/2014/main" id="{B3AEA998-2277-6DF6-9A83-51D23F0B2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96" y="0"/>
            <a:ext cx="11179032" cy="6857998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D351EC74-051C-CB06-AC9C-9265176563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859" y="5581160"/>
            <a:ext cx="4048923" cy="40768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318" b="1" i="0" kern="1200" baseline="0" dirty="0" smtClean="0">
                <a:solidFill>
                  <a:schemeClr val="bg2"/>
                </a:solidFill>
                <a:latin typeface="Be Vietnam Pro" pitchFamily="2" charset="77"/>
                <a:ea typeface="Be Vietnam Pro" pitchFamily="2" charset="77"/>
                <a:cs typeface="Roboto" panose="02000000000000000000" pitchFamily="2" charset="0"/>
              </a:defRPr>
            </a:lvl1pPr>
            <a:lvl2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189" kern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189" kern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189" kern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189" kern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5CE34C07-A021-932B-7A49-24191A57D8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0858" y="5954918"/>
            <a:ext cx="4048923" cy="40768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318" b="0" i="0" kern="1200" baseline="0" dirty="0" smtClean="0">
                <a:solidFill>
                  <a:schemeClr val="bg2"/>
                </a:solidFill>
                <a:latin typeface="Be Vietnam Pro" pitchFamily="2" charset="77"/>
                <a:ea typeface="Be Vietnam Pro" pitchFamily="2" charset="77"/>
                <a:cs typeface="Roboto" panose="02000000000000000000" pitchFamily="2" charset="0"/>
              </a:defRPr>
            </a:lvl1pPr>
            <a:lvl2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189" kern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189" kern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189" kern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0" indent="0" algn="l" defTabSz="776205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None/>
              <a:defRPr lang="en-US" sz="1189" kern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Speaker Title 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24E16B08-CA1A-6D3A-6A60-596669DA25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0858" y="1671810"/>
            <a:ext cx="4632576" cy="222907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lang="en-US" sz="4141" b="1" i="0" kern="1200" cap="none" baseline="0" dirty="0" smtClean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388103" indent="0">
              <a:buNone/>
              <a:defRPr lang="en-US" sz="3396" kern="1200" dirty="0" smtClean="0">
                <a:solidFill>
                  <a:srgbClr val="0095DA"/>
                </a:solidFill>
                <a:latin typeface="Arial" charset="0"/>
                <a:ea typeface="Arial" charset="0"/>
                <a:cs typeface="Arial" charset="0"/>
              </a:defRPr>
            </a:lvl2pPr>
            <a:lvl3pPr marL="776205" indent="0">
              <a:buNone/>
              <a:defRPr lang="en-US" sz="3396" kern="1200" dirty="0" smtClean="0">
                <a:solidFill>
                  <a:srgbClr val="0095DA"/>
                </a:solidFill>
                <a:latin typeface="Arial" charset="0"/>
                <a:ea typeface="Arial" charset="0"/>
                <a:cs typeface="Arial" charset="0"/>
              </a:defRPr>
            </a:lvl3pPr>
            <a:lvl4pPr marL="1164308" indent="0">
              <a:buNone/>
              <a:defRPr lang="en-US" sz="3396" kern="1200" dirty="0" smtClean="0">
                <a:solidFill>
                  <a:srgbClr val="0095DA"/>
                </a:solidFill>
                <a:latin typeface="Arial" charset="0"/>
                <a:ea typeface="Arial" charset="0"/>
                <a:cs typeface="Arial" charset="0"/>
              </a:defRPr>
            </a:lvl4pPr>
            <a:lvl5pPr marL="1552411" indent="0">
              <a:buNone/>
              <a:defRPr lang="en-US" sz="3396" kern="1200" dirty="0">
                <a:solidFill>
                  <a:srgbClr val="0095DA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Title Slide with brand 3 lines max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EF7A833-52BD-DCC8-C75D-9881C5A35D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0564" y="4274640"/>
            <a:ext cx="4633277" cy="544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98" b="0" i="0">
                <a:solidFill>
                  <a:schemeClr val="bg2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Subtitle can go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4049A05-746A-CCEB-CD6C-CB643070FC80}"/>
              </a:ext>
            </a:extLst>
          </p:cNvPr>
          <p:cNvCxnSpPr>
            <a:cxnSpLocks/>
          </p:cNvCxnSpPr>
          <p:nvPr/>
        </p:nvCxnSpPr>
        <p:spPr>
          <a:xfrm>
            <a:off x="788895" y="4053840"/>
            <a:ext cx="453454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40C4A880-297F-8351-9C0F-91E8BD98D697}"/>
              </a:ext>
            </a:extLst>
          </p:cNvPr>
          <p:cNvSpPr/>
          <p:nvPr/>
        </p:nvSpPr>
        <p:spPr>
          <a:xfrm>
            <a:off x="0" y="1"/>
            <a:ext cx="12192000" cy="511728"/>
          </a:xfrm>
          <a:prstGeom prst="rect">
            <a:avLst/>
          </a:prstGeom>
          <a:gradFill>
            <a:gsLst>
              <a:gs pos="0">
                <a:schemeClr val="accent1">
                  <a:alpha val="28540"/>
                </a:schemeClr>
              </a:gs>
              <a:gs pos="99000">
                <a:schemeClr val="accent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8" b="0" i="0"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 descr="A purple cloud with black background&#10;&#10;AI-generated content may be incorrect.">
            <a:extLst>
              <a:ext uri="{FF2B5EF4-FFF2-40B4-BE49-F238E27FC236}">
                <a16:creationId xmlns:a16="http://schemas.microsoft.com/office/drawing/2014/main" id="{1923E5B0-B211-27AC-C640-C2A27D803A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6" y="271134"/>
            <a:ext cx="1425532" cy="91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106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294891" y="2733355"/>
            <a:ext cx="3478445" cy="82892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lang="en-US" sz="5093" b="1" i="0" kern="1200" cap="none" baseline="0" dirty="0" smtClean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388103" indent="0">
              <a:buNone/>
              <a:defRPr lang="en-US" sz="3396" kern="1200" dirty="0" smtClean="0">
                <a:solidFill>
                  <a:srgbClr val="0095DA"/>
                </a:solidFill>
                <a:latin typeface="Arial" charset="0"/>
                <a:ea typeface="Arial" charset="0"/>
                <a:cs typeface="Arial" charset="0"/>
              </a:defRPr>
            </a:lvl2pPr>
            <a:lvl3pPr marL="776205" indent="0">
              <a:buNone/>
              <a:defRPr lang="en-US" sz="3396" kern="1200" dirty="0" smtClean="0">
                <a:solidFill>
                  <a:srgbClr val="0095DA"/>
                </a:solidFill>
                <a:latin typeface="Arial" charset="0"/>
                <a:ea typeface="Arial" charset="0"/>
                <a:cs typeface="Arial" charset="0"/>
              </a:defRPr>
            </a:lvl3pPr>
            <a:lvl4pPr marL="1164308" indent="0">
              <a:buNone/>
              <a:defRPr lang="en-US" sz="3396" kern="1200" dirty="0" smtClean="0">
                <a:solidFill>
                  <a:srgbClr val="0095DA"/>
                </a:solidFill>
                <a:latin typeface="Arial" charset="0"/>
                <a:ea typeface="Arial" charset="0"/>
                <a:cs typeface="Arial" charset="0"/>
              </a:defRPr>
            </a:lvl4pPr>
            <a:lvl5pPr marL="1552411" indent="0">
              <a:buNone/>
              <a:defRPr lang="en-US" sz="3396" kern="1200" dirty="0">
                <a:solidFill>
                  <a:srgbClr val="0095DA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1101740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368643" y="391451"/>
            <a:ext cx="11366157" cy="58869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388" b="1" i="0" kern="1200" cap="none" baseline="0" dirty="0" smtClean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72534" y="1316680"/>
            <a:ext cx="11362267" cy="4605867"/>
          </a:xfrm>
          <a:prstGeom prst="rect">
            <a:avLst/>
          </a:prstGeom>
        </p:spPr>
        <p:txBody>
          <a:bodyPr/>
          <a:lstStyle>
            <a:lvl1pPr>
              <a:defRPr sz="1528">
                <a:solidFill>
                  <a:schemeClr val="tx1"/>
                </a:solidFill>
                <a:latin typeface="Be Vietnam Pro" pitchFamily="2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528">
                <a:solidFill>
                  <a:schemeClr val="tx1"/>
                </a:solidFill>
                <a:latin typeface="Be Vietnam Pro" pitchFamily="2" charset="77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528">
                <a:solidFill>
                  <a:schemeClr val="tx1"/>
                </a:solidFill>
                <a:latin typeface="Be Vietnam Pro" pitchFamily="2" charset="77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528">
                <a:solidFill>
                  <a:schemeClr val="tx1"/>
                </a:solidFill>
                <a:latin typeface="Be Vietnam Pro" pitchFamily="2" charset="77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528">
                <a:solidFill>
                  <a:schemeClr val="tx1"/>
                </a:solidFill>
                <a:latin typeface="Be Vietnam Pro" pitchFamily="2" charset="77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6366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0404345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-Col Over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72534" y="1823637"/>
            <a:ext cx="11362267" cy="4115691"/>
          </a:xfrm>
          <a:prstGeom prst="rect">
            <a:avLst/>
          </a:prstGeom>
        </p:spPr>
        <p:txBody>
          <a:bodyPr/>
          <a:lstStyle>
            <a:lvl1pPr>
              <a:defRPr sz="1528">
                <a:solidFill>
                  <a:schemeClr val="tx1"/>
                </a:solidFill>
                <a:latin typeface="Be Vietnam Pro" pitchFamily="2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528">
                <a:solidFill>
                  <a:schemeClr val="tx1"/>
                </a:solidFill>
                <a:latin typeface="Be Vietnam Pro" pitchFamily="2" charset="77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528">
                <a:solidFill>
                  <a:schemeClr val="tx1"/>
                </a:solidFill>
                <a:latin typeface="Be Vietnam Pro" pitchFamily="2" charset="77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528">
                <a:solidFill>
                  <a:schemeClr val="tx1"/>
                </a:solidFill>
                <a:latin typeface="Be Vietnam Pro" pitchFamily="2" charset="77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528">
                <a:solidFill>
                  <a:schemeClr val="tx1"/>
                </a:solidFill>
                <a:latin typeface="Be Vietnam Pro" pitchFamily="2" charset="77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29">
            <a:extLst>
              <a:ext uri="{FF2B5EF4-FFF2-40B4-BE49-F238E27FC236}">
                <a16:creationId xmlns:a16="http://schemas.microsoft.com/office/drawing/2014/main" id="{4C8906ED-7C50-30C7-FFA7-09F3B9CC6B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8641" y="366152"/>
            <a:ext cx="11366157" cy="378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318" b="1" i="0" kern="1200" cap="none" baseline="0" dirty="0" smtClean="0">
                <a:solidFill>
                  <a:schemeClr val="accent2"/>
                </a:solidFill>
                <a:latin typeface="Be Vietnam Pro SemiBold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Text Placeholder 29">
            <a:extLst>
              <a:ext uri="{FF2B5EF4-FFF2-40B4-BE49-F238E27FC236}">
                <a16:creationId xmlns:a16="http://schemas.microsoft.com/office/drawing/2014/main" id="{4B8A835D-D358-23B0-3621-ED16D22D88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8643" y="905273"/>
            <a:ext cx="11366157" cy="58869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388" b="1" i="0" kern="1200" cap="none" baseline="0" dirty="0" smtClean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pic>
        <p:nvPicPr>
          <p:cNvPr id="4" name="Picture 3" descr="A purple cloud with black background&#10;&#10;AI-generated content may be incorrect.">
            <a:extLst>
              <a:ext uri="{FF2B5EF4-FFF2-40B4-BE49-F238E27FC236}">
                <a16:creationId xmlns:a16="http://schemas.microsoft.com/office/drawing/2014/main" id="{B35BE030-6503-C135-461A-6CBC18992C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266" y="5671530"/>
            <a:ext cx="1425532" cy="82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581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ne-Col Over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91DD6D2-4DA0-1EE3-845A-1557830A2C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8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4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72534" y="1823637"/>
            <a:ext cx="11362267" cy="4115691"/>
          </a:xfrm>
          <a:prstGeom prst="rect">
            <a:avLst/>
          </a:prstGeom>
        </p:spPr>
        <p:txBody>
          <a:bodyPr/>
          <a:lstStyle>
            <a:lvl1pPr>
              <a:defRPr sz="1528">
                <a:solidFill>
                  <a:schemeClr val="tx1"/>
                </a:solidFill>
                <a:latin typeface="Be Vietnam Pro" pitchFamily="2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528">
                <a:solidFill>
                  <a:schemeClr val="tx1"/>
                </a:solidFill>
                <a:latin typeface="Be Vietnam Pro" pitchFamily="2" charset="77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528">
                <a:solidFill>
                  <a:schemeClr val="tx1"/>
                </a:solidFill>
                <a:latin typeface="Be Vietnam Pro" pitchFamily="2" charset="77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528">
                <a:solidFill>
                  <a:schemeClr val="tx1"/>
                </a:solidFill>
                <a:latin typeface="Be Vietnam Pro" pitchFamily="2" charset="77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528">
                <a:solidFill>
                  <a:schemeClr val="tx1"/>
                </a:solidFill>
                <a:latin typeface="Be Vietnam Pro" pitchFamily="2" charset="77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29">
            <a:extLst>
              <a:ext uri="{FF2B5EF4-FFF2-40B4-BE49-F238E27FC236}">
                <a16:creationId xmlns:a16="http://schemas.microsoft.com/office/drawing/2014/main" id="{4C8906ED-7C50-30C7-FFA7-09F3B9CC6B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8641" y="366152"/>
            <a:ext cx="11366157" cy="378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318" b="1" i="0" kern="1200" cap="none" baseline="0" dirty="0" smtClean="0">
                <a:solidFill>
                  <a:schemeClr val="accent2"/>
                </a:solidFill>
                <a:latin typeface="Be Vietnam Pro SemiBold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Text Placeholder 29">
            <a:extLst>
              <a:ext uri="{FF2B5EF4-FFF2-40B4-BE49-F238E27FC236}">
                <a16:creationId xmlns:a16="http://schemas.microsoft.com/office/drawing/2014/main" id="{4B8A835D-D358-23B0-3621-ED16D22D88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8643" y="905273"/>
            <a:ext cx="11366157" cy="58869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388" b="1" i="0" kern="1200" cap="none" baseline="0" dirty="0" smtClean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pic>
        <p:nvPicPr>
          <p:cNvPr id="4" name="Picture 3" descr="A purple cloud with black background&#10;&#10;AI-generated content may be incorrect.">
            <a:extLst>
              <a:ext uri="{FF2B5EF4-FFF2-40B4-BE49-F238E27FC236}">
                <a16:creationId xmlns:a16="http://schemas.microsoft.com/office/drawing/2014/main" id="{B35BE030-6503-C135-461A-6CBC18992C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266" y="5671530"/>
            <a:ext cx="1425532" cy="82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59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ne-Col Over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91DD6D2-4DA0-1EE3-845A-1557830A2C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8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4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72534" y="1358901"/>
            <a:ext cx="11362267" cy="4580428"/>
          </a:xfrm>
          <a:prstGeom prst="rect">
            <a:avLst/>
          </a:prstGeom>
        </p:spPr>
        <p:txBody>
          <a:bodyPr/>
          <a:lstStyle>
            <a:lvl1pPr>
              <a:defRPr sz="1528">
                <a:solidFill>
                  <a:schemeClr val="tx1"/>
                </a:solidFill>
                <a:latin typeface="Be Vietnam Pro" pitchFamily="2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528">
                <a:solidFill>
                  <a:schemeClr val="tx1"/>
                </a:solidFill>
                <a:latin typeface="Be Vietnam Pro" pitchFamily="2" charset="77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528">
                <a:solidFill>
                  <a:schemeClr val="tx1"/>
                </a:solidFill>
                <a:latin typeface="Be Vietnam Pro" pitchFamily="2" charset="77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528">
                <a:solidFill>
                  <a:schemeClr val="tx1"/>
                </a:solidFill>
                <a:latin typeface="Be Vietnam Pro" pitchFamily="2" charset="77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528">
                <a:solidFill>
                  <a:schemeClr val="tx1"/>
                </a:solidFill>
                <a:latin typeface="Be Vietnam Pro" pitchFamily="2" charset="77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purple cloud with black background&#10;&#10;AI-generated content may be incorrect.">
            <a:extLst>
              <a:ext uri="{FF2B5EF4-FFF2-40B4-BE49-F238E27FC236}">
                <a16:creationId xmlns:a16="http://schemas.microsoft.com/office/drawing/2014/main" id="{B35BE030-6503-C135-461A-6CBC18992C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266" y="5671530"/>
            <a:ext cx="1425532" cy="820318"/>
          </a:xfrm>
          <a:prstGeom prst="rect">
            <a:avLst/>
          </a:prstGeom>
        </p:spPr>
      </p:pic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D9A8E76E-8E34-2A91-37E4-F6AE00806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8643" y="589526"/>
            <a:ext cx="11366157" cy="5886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1" i="0" kern="1200" cap="none" baseline="0" dirty="0" smtClean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3020459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One-Col Overline">
    <p:bg>
      <p:bgPr>
        <a:gradFill>
          <a:gsLst>
            <a:gs pos="0">
              <a:schemeClr val="bg1">
                <a:lumMod val="75000"/>
                <a:alpha val="50000"/>
              </a:schemeClr>
            </a:gs>
            <a:gs pos="96000">
              <a:schemeClr val="bg1">
                <a:lumMod val="9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72534" y="1823637"/>
            <a:ext cx="11362267" cy="4115691"/>
          </a:xfrm>
          <a:prstGeom prst="rect">
            <a:avLst/>
          </a:prstGeom>
        </p:spPr>
        <p:txBody>
          <a:bodyPr/>
          <a:lstStyle>
            <a:lvl1pPr>
              <a:defRPr sz="1528">
                <a:solidFill>
                  <a:schemeClr val="tx1"/>
                </a:solidFill>
                <a:latin typeface="Be Vietnam Pro" pitchFamily="2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528">
                <a:solidFill>
                  <a:schemeClr val="tx1"/>
                </a:solidFill>
                <a:latin typeface="Be Vietnam Pro" pitchFamily="2" charset="77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528">
                <a:solidFill>
                  <a:schemeClr val="tx1"/>
                </a:solidFill>
                <a:latin typeface="Be Vietnam Pro" pitchFamily="2" charset="77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528">
                <a:solidFill>
                  <a:schemeClr val="tx1"/>
                </a:solidFill>
                <a:latin typeface="Be Vietnam Pro" pitchFamily="2" charset="77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528">
                <a:solidFill>
                  <a:schemeClr val="tx1"/>
                </a:solidFill>
                <a:latin typeface="Be Vietnam Pro" pitchFamily="2" charset="77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29">
            <a:extLst>
              <a:ext uri="{FF2B5EF4-FFF2-40B4-BE49-F238E27FC236}">
                <a16:creationId xmlns:a16="http://schemas.microsoft.com/office/drawing/2014/main" id="{4C8906ED-7C50-30C7-FFA7-09F3B9CC6B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8641" y="366152"/>
            <a:ext cx="11366157" cy="378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318" b="1" i="0" kern="1200" cap="none" baseline="0" dirty="0" smtClean="0">
                <a:solidFill>
                  <a:schemeClr val="accent2"/>
                </a:solidFill>
                <a:latin typeface="Be Vietnam Pro SemiBold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Text Placeholder 29">
            <a:extLst>
              <a:ext uri="{FF2B5EF4-FFF2-40B4-BE49-F238E27FC236}">
                <a16:creationId xmlns:a16="http://schemas.microsoft.com/office/drawing/2014/main" id="{4B8A835D-D358-23B0-3621-ED16D22D88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8643" y="905273"/>
            <a:ext cx="11366157" cy="58869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388" b="1" i="0" kern="1200" cap="none" baseline="0" dirty="0" smtClean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pic>
        <p:nvPicPr>
          <p:cNvPr id="4" name="Picture 3" descr="A purple cloud with black background&#10;&#10;AI-generated content may be incorrect.">
            <a:extLst>
              <a:ext uri="{FF2B5EF4-FFF2-40B4-BE49-F238E27FC236}">
                <a16:creationId xmlns:a16="http://schemas.microsoft.com/office/drawing/2014/main" id="{B35BE030-6503-C135-461A-6CBC18992C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266" y="5671530"/>
            <a:ext cx="1425532" cy="82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39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ne-Col Over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72534" y="1823637"/>
            <a:ext cx="11362267" cy="4115691"/>
          </a:xfrm>
          <a:prstGeom prst="rect">
            <a:avLst/>
          </a:prstGeom>
        </p:spPr>
        <p:txBody>
          <a:bodyPr/>
          <a:lstStyle>
            <a:lvl1pPr>
              <a:defRPr sz="1528">
                <a:solidFill>
                  <a:schemeClr val="tx1"/>
                </a:solidFill>
                <a:latin typeface="Be Vietnam Pro" pitchFamily="2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528">
                <a:solidFill>
                  <a:schemeClr val="tx1"/>
                </a:solidFill>
                <a:latin typeface="Be Vietnam Pro" pitchFamily="2" charset="77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528">
                <a:solidFill>
                  <a:schemeClr val="tx1"/>
                </a:solidFill>
                <a:latin typeface="Be Vietnam Pro" pitchFamily="2" charset="77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528">
                <a:solidFill>
                  <a:schemeClr val="tx1"/>
                </a:solidFill>
                <a:latin typeface="Be Vietnam Pro" pitchFamily="2" charset="77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528">
                <a:solidFill>
                  <a:schemeClr val="tx1"/>
                </a:solidFill>
                <a:latin typeface="Be Vietnam Pro" pitchFamily="2" charset="77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29">
            <a:extLst>
              <a:ext uri="{FF2B5EF4-FFF2-40B4-BE49-F238E27FC236}">
                <a16:creationId xmlns:a16="http://schemas.microsoft.com/office/drawing/2014/main" id="{4C8906ED-7C50-30C7-FFA7-09F3B9CC6B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8641" y="366152"/>
            <a:ext cx="11366157" cy="378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318" b="1" i="0" kern="1200" cap="none" baseline="0" dirty="0" smtClean="0">
                <a:solidFill>
                  <a:schemeClr val="accent2"/>
                </a:solidFill>
                <a:latin typeface="Be Vietnam Pro SemiBold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Text Placeholder 29">
            <a:extLst>
              <a:ext uri="{FF2B5EF4-FFF2-40B4-BE49-F238E27FC236}">
                <a16:creationId xmlns:a16="http://schemas.microsoft.com/office/drawing/2014/main" id="{4B8A835D-D358-23B0-3621-ED16D22D88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8643" y="905273"/>
            <a:ext cx="11366157" cy="58869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388" b="1" i="0" kern="1200" cap="none" baseline="0" dirty="0" smtClean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8738117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-Column Two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368643" y="395427"/>
            <a:ext cx="11366157" cy="112182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388" b="1" i="0" kern="1200" cap="none" baseline="0" dirty="0" smtClean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Two-line </a:t>
            </a:r>
          </a:p>
          <a:p>
            <a:pPr lvl="0"/>
            <a:r>
              <a:rPr lang="en-US"/>
              <a:t>Title example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72534" y="1823637"/>
            <a:ext cx="11362267" cy="4158842"/>
          </a:xfrm>
          <a:prstGeom prst="rect">
            <a:avLst/>
          </a:prstGeom>
        </p:spPr>
        <p:txBody>
          <a:bodyPr/>
          <a:lstStyle>
            <a:lvl1pPr>
              <a:defRPr sz="1528">
                <a:solidFill>
                  <a:schemeClr val="tx1"/>
                </a:solidFill>
                <a:latin typeface="Be Vietnam Pro" pitchFamily="2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528">
                <a:solidFill>
                  <a:schemeClr val="tx1"/>
                </a:solidFill>
                <a:latin typeface="Be Vietnam Pro" pitchFamily="2" charset="77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528">
                <a:solidFill>
                  <a:schemeClr val="tx1"/>
                </a:solidFill>
                <a:latin typeface="Be Vietnam Pro" pitchFamily="2" charset="77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528">
                <a:solidFill>
                  <a:schemeClr val="tx1"/>
                </a:solidFill>
                <a:latin typeface="Be Vietnam Pro" pitchFamily="2" charset="77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528">
                <a:solidFill>
                  <a:schemeClr val="tx1"/>
                </a:solidFill>
                <a:latin typeface="Be Vietnam Pro" pitchFamily="2" charset="77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93464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 Two Line Title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368643" y="395427"/>
            <a:ext cx="11366157" cy="112182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388" b="1" i="0" kern="1200" cap="none" baseline="0" dirty="0" smtClean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Two-line </a:t>
            </a:r>
          </a:p>
          <a:p>
            <a:pPr lvl="0"/>
            <a:r>
              <a:rPr lang="en-US"/>
              <a:t>Title example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5357905-AD34-B437-C677-D7E3FBB1332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72533" y="2567032"/>
            <a:ext cx="5613930" cy="3363986"/>
          </a:xfrm>
          <a:prstGeom prst="rect">
            <a:avLst/>
          </a:prstGeom>
        </p:spPr>
        <p:txBody>
          <a:bodyPr vert="horz"/>
          <a:lstStyle>
            <a:lvl1pPr>
              <a:defRPr sz="152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defRPr sz="152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2pPr>
            <a:lvl3pPr>
              <a:defRPr sz="152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3pPr>
            <a:lvl4pPr>
              <a:defRPr sz="152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4pPr>
            <a:lvl5pPr>
              <a:defRPr sz="152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51871-64E0-D211-7985-07204AD1CBE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112933" y="2567032"/>
            <a:ext cx="5613930" cy="3363986"/>
          </a:xfrm>
          <a:prstGeom prst="rect">
            <a:avLst/>
          </a:prstGeom>
        </p:spPr>
        <p:txBody>
          <a:bodyPr vert="horz"/>
          <a:lstStyle>
            <a:lvl1pPr>
              <a:defRPr sz="152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defRPr sz="152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2pPr>
            <a:lvl3pPr>
              <a:defRPr sz="152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3pPr>
            <a:lvl4pPr>
              <a:defRPr sz="152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4pPr>
            <a:lvl5pPr>
              <a:defRPr sz="152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8EEB0E4-DB1F-C577-9126-7FFE614C96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8643" y="2027761"/>
            <a:ext cx="5613930" cy="421826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38" b="1" i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156EA9E-C75E-1522-6038-5429DD294E0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12933" y="2027760"/>
            <a:ext cx="5613930" cy="421826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38" b="1" i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2594328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72533" y="1937857"/>
            <a:ext cx="5613930" cy="4234343"/>
          </a:xfrm>
          <a:prstGeom prst="rect">
            <a:avLst/>
          </a:prstGeom>
        </p:spPr>
        <p:txBody>
          <a:bodyPr vert="horz"/>
          <a:lstStyle>
            <a:lvl1pPr>
              <a:defRPr sz="1528">
                <a:solidFill>
                  <a:schemeClr val="tx1"/>
                </a:solidFill>
                <a:latin typeface="Be Vietnam Pro" pitchFamily="2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528">
                <a:solidFill>
                  <a:schemeClr val="tx1"/>
                </a:solidFill>
                <a:latin typeface="Be Vietnam Pro" pitchFamily="2" charset="77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528">
                <a:solidFill>
                  <a:schemeClr val="tx1"/>
                </a:solidFill>
                <a:latin typeface="Be Vietnam Pro" pitchFamily="2" charset="77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528">
                <a:solidFill>
                  <a:schemeClr val="tx1"/>
                </a:solidFill>
                <a:latin typeface="Be Vietnam Pro" pitchFamily="2" charset="77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528">
                <a:solidFill>
                  <a:schemeClr val="tx1"/>
                </a:solidFill>
                <a:latin typeface="Be Vietnam Pro" pitchFamily="2" charset="77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9"/>
          </p:nvPr>
        </p:nvSpPr>
        <p:spPr>
          <a:xfrm>
            <a:off x="6112933" y="1937857"/>
            <a:ext cx="5613930" cy="4234343"/>
          </a:xfrm>
          <a:prstGeom prst="rect">
            <a:avLst/>
          </a:prstGeom>
        </p:spPr>
        <p:txBody>
          <a:bodyPr vert="horz"/>
          <a:lstStyle>
            <a:lvl1pPr>
              <a:defRPr sz="1528">
                <a:solidFill>
                  <a:schemeClr val="tx1"/>
                </a:solidFill>
                <a:latin typeface="Be Vietnam Pro" pitchFamily="2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528">
                <a:solidFill>
                  <a:schemeClr val="tx1"/>
                </a:solidFill>
                <a:latin typeface="Be Vietnam Pro" pitchFamily="2" charset="77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528">
                <a:solidFill>
                  <a:schemeClr val="tx1"/>
                </a:solidFill>
                <a:latin typeface="Be Vietnam Pro" pitchFamily="2" charset="77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528">
                <a:solidFill>
                  <a:schemeClr val="tx1"/>
                </a:solidFill>
                <a:latin typeface="Be Vietnam Pro" pitchFamily="2" charset="77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528">
                <a:solidFill>
                  <a:schemeClr val="tx1"/>
                </a:solidFill>
                <a:latin typeface="Be Vietnam Pro" pitchFamily="2" charset="77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9">
            <a:extLst>
              <a:ext uri="{FF2B5EF4-FFF2-40B4-BE49-F238E27FC236}">
                <a16:creationId xmlns:a16="http://schemas.microsoft.com/office/drawing/2014/main" id="{DA253433-CDFA-D281-7912-F1E15C3A75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8641" y="366152"/>
            <a:ext cx="11366157" cy="378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318" b="1" i="0" kern="1200" cap="none" baseline="0" dirty="0" smtClean="0">
                <a:solidFill>
                  <a:schemeClr val="accent2"/>
                </a:solidFill>
                <a:latin typeface="Be Vietnam Pro SemiBold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419E6EE1-1BAC-ABCB-9CF9-1BD6D054A4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8643" y="905273"/>
            <a:ext cx="11366157" cy="58869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388" b="1" i="0" kern="1200" cap="none" baseline="0" dirty="0" smtClean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064071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372532" y="2139696"/>
            <a:ext cx="3581400" cy="4018935"/>
          </a:xfrm>
          <a:prstGeom prst="rect">
            <a:avLst/>
          </a:prstGeom>
        </p:spPr>
        <p:txBody>
          <a:bodyPr vert="horz"/>
          <a:lstStyle>
            <a:lvl1pPr>
              <a:defRPr sz="152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2pPr>
            <a:lvl3pPr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3pPr>
            <a:lvl4pPr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4pPr>
            <a:lvl5pPr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20"/>
          </p:nvPr>
        </p:nvSpPr>
        <p:spPr>
          <a:xfrm>
            <a:off x="4250264" y="2139696"/>
            <a:ext cx="3581400" cy="4018935"/>
          </a:xfrm>
          <a:prstGeom prst="rect">
            <a:avLst/>
          </a:prstGeom>
        </p:spPr>
        <p:txBody>
          <a:bodyPr vert="horz"/>
          <a:lstStyle>
            <a:lvl1pPr>
              <a:defRPr sz="152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2pPr>
            <a:lvl3pPr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3pPr>
            <a:lvl4pPr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4pPr>
            <a:lvl5pPr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21"/>
          </p:nvPr>
        </p:nvSpPr>
        <p:spPr>
          <a:xfrm>
            <a:off x="8144932" y="2139696"/>
            <a:ext cx="3581400" cy="4018935"/>
          </a:xfrm>
          <a:prstGeom prst="rect">
            <a:avLst/>
          </a:prstGeom>
        </p:spPr>
        <p:txBody>
          <a:bodyPr vert="horz"/>
          <a:lstStyle>
            <a:lvl1pPr>
              <a:defRPr sz="152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2pPr>
            <a:lvl3pPr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3pPr>
            <a:lvl4pPr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4pPr>
            <a:lvl5pPr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29">
            <a:extLst>
              <a:ext uri="{FF2B5EF4-FFF2-40B4-BE49-F238E27FC236}">
                <a16:creationId xmlns:a16="http://schemas.microsoft.com/office/drawing/2014/main" id="{F327F7BA-2F67-7E5F-573C-23CE5386E4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8643" y="395427"/>
            <a:ext cx="11366157" cy="112182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388" b="1" i="0" kern="1200" cap="none" baseline="0" dirty="0" smtClean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Two-line </a:t>
            </a:r>
          </a:p>
          <a:p>
            <a:pPr lvl="0"/>
            <a:r>
              <a:rPr lang="en-US"/>
              <a:t>Title example</a:t>
            </a:r>
          </a:p>
        </p:txBody>
      </p:sp>
    </p:spTree>
    <p:extLst>
      <p:ext uri="{BB962C8B-B14F-4D97-AF65-F5344CB8AC3E}">
        <p14:creationId xmlns:p14="http://schemas.microsoft.com/office/powerpoint/2010/main" val="15111238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Heading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372532" y="2880360"/>
            <a:ext cx="3581400" cy="2990088"/>
          </a:xfrm>
          <a:prstGeom prst="rect">
            <a:avLst/>
          </a:prstGeom>
        </p:spPr>
        <p:txBody>
          <a:bodyPr vert="horz"/>
          <a:lstStyle>
            <a:lvl1pPr>
              <a:defRPr sz="152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2pPr>
            <a:lvl3pPr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3pPr>
            <a:lvl4pPr>
              <a:defRPr sz="118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4pPr>
            <a:lvl5pPr>
              <a:defRPr sz="118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20"/>
          </p:nvPr>
        </p:nvSpPr>
        <p:spPr>
          <a:xfrm>
            <a:off x="4250264" y="2880360"/>
            <a:ext cx="3581400" cy="2990088"/>
          </a:xfrm>
          <a:prstGeom prst="rect">
            <a:avLst/>
          </a:prstGeom>
        </p:spPr>
        <p:txBody>
          <a:bodyPr vert="horz"/>
          <a:lstStyle>
            <a:lvl1pPr>
              <a:defRPr sz="152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2pPr>
            <a:lvl3pPr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3pPr>
            <a:lvl4pPr>
              <a:defRPr sz="118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4pPr>
            <a:lvl5pPr>
              <a:defRPr sz="118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21"/>
          </p:nvPr>
        </p:nvSpPr>
        <p:spPr>
          <a:xfrm>
            <a:off x="8144932" y="2880360"/>
            <a:ext cx="3581400" cy="2990088"/>
          </a:xfrm>
          <a:prstGeom prst="rect">
            <a:avLst/>
          </a:prstGeom>
        </p:spPr>
        <p:txBody>
          <a:bodyPr vert="horz"/>
          <a:lstStyle>
            <a:lvl1pPr>
              <a:defRPr sz="152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2pPr>
            <a:lvl3pPr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3pPr>
            <a:lvl4pPr>
              <a:defRPr sz="118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4pPr>
            <a:lvl5pPr>
              <a:defRPr sz="118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A61F123-797F-C843-914A-0533EDB4073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8642" y="2057401"/>
            <a:ext cx="3581400" cy="588696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38" b="1" i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597491B-AB89-274B-B27E-EB9C9709E35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61020" y="2057401"/>
            <a:ext cx="3581400" cy="588696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38" b="1" i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B07E19C-7AF4-624F-97A5-E8F9D6A562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44932" y="2057401"/>
            <a:ext cx="3581400" cy="588696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38" b="1" i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" name="Text Placeholder 29">
            <a:extLst>
              <a:ext uri="{FF2B5EF4-FFF2-40B4-BE49-F238E27FC236}">
                <a16:creationId xmlns:a16="http://schemas.microsoft.com/office/drawing/2014/main" id="{EF05D55E-F73F-66AC-D6C2-4F746D9A1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8643" y="395427"/>
            <a:ext cx="11366157" cy="112182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388" b="1" i="0" kern="1200" cap="none" baseline="0" dirty="0" smtClean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Two-line </a:t>
            </a:r>
          </a:p>
          <a:p>
            <a:pPr lvl="0"/>
            <a:r>
              <a:rPr lang="en-US"/>
              <a:t>Title example</a:t>
            </a:r>
          </a:p>
        </p:txBody>
      </p:sp>
    </p:spTree>
    <p:extLst>
      <p:ext uri="{BB962C8B-B14F-4D97-AF65-F5344CB8AC3E}">
        <p14:creationId xmlns:p14="http://schemas.microsoft.com/office/powerpoint/2010/main" val="1125649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9BCE328-CC80-45CA-A52E-196279AFA3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913" y="441325"/>
            <a:ext cx="10729912" cy="583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1" kern="1200" spc="-30" baseline="0" dirty="0">
                <a:gradFill>
                  <a:gsLst>
                    <a:gs pos="12000">
                      <a:srgbClr val="A03CFF"/>
                    </a:gs>
                    <a:gs pos="100000">
                      <a:srgbClr val="00FFFF"/>
                    </a:gs>
                  </a:gsLst>
                  <a:lin ang="16800000" scaled="0"/>
                </a:gradFill>
                <a:latin typeface="+mj-lt"/>
                <a:ea typeface="Open Sans SemiBold" panose="020B0706030804020204" pitchFamily="34" charset="0"/>
                <a:cs typeface="Poppins" panose="00000500000000000000" pitchFamily="2" charset="0"/>
              </a:defRPr>
            </a:lvl1pPr>
            <a:lvl2pPr marL="4572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2pPr>
            <a:lvl3pPr marL="9144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3pPr>
            <a:lvl4pPr marL="13716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4pPr>
            <a:lvl5pPr marL="18288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5pPr>
          </a:lstStyle>
          <a:p>
            <a:pPr lvl="0"/>
            <a:r>
              <a:rPr lang="en-US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980252712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4"/>
          <p:cNvSpPr>
            <a:spLocks noGrp="1"/>
          </p:cNvSpPr>
          <p:nvPr>
            <p:ph sz="quarter" idx="15" hasCustomPrompt="1"/>
          </p:nvPr>
        </p:nvSpPr>
        <p:spPr>
          <a:xfrm>
            <a:off x="372004" y="2029969"/>
            <a:ext cx="2590800" cy="418154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528" b="0" i="0" baseline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/>
            </a:lvl2pPr>
            <a:lvl3pPr marL="776205" indent="0">
              <a:buNone/>
              <a:defRPr/>
            </a:lvl3pPr>
            <a:lvl4pPr marL="1164308" indent="0">
              <a:buNone/>
              <a:defRPr/>
            </a:lvl4pPr>
            <a:lvl5pPr marL="1552411" indent="0">
              <a:buNone/>
              <a:defRPr/>
            </a:lvl5pPr>
          </a:lstStyle>
          <a:p>
            <a:pPr lvl="0"/>
            <a:r>
              <a:rPr lang="en-US"/>
              <a:t>This placeholder can hold text, tables, charts or images.</a:t>
            </a:r>
          </a:p>
        </p:txBody>
      </p:sp>
      <p:sp>
        <p:nvSpPr>
          <p:cNvPr id="10" name="Content Placeholder 14"/>
          <p:cNvSpPr>
            <a:spLocks noGrp="1"/>
          </p:cNvSpPr>
          <p:nvPr>
            <p:ph sz="quarter" idx="16" hasCustomPrompt="1"/>
          </p:nvPr>
        </p:nvSpPr>
        <p:spPr>
          <a:xfrm>
            <a:off x="3318407" y="2024520"/>
            <a:ext cx="2590800" cy="418154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528" b="0" i="0" baseline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/>
            </a:lvl2pPr>
            <a:lvl3pPr marL="776205" indent="0">
              <a:buNone/>
              <a:defRPr/>
            </a:lvl3pPr>
            <a:lvl4pPr marL="1164308" indent="0">
              <a:buNone/>
              <a:defRPr/>
            </a:lvl4pPr>
            <a:lvl5pPr marL="1552411" indent="0">
              <a:buNone/>
              <a:defRPr/>
            </a:lvl5pPr>
          </a:lstStyle>
          <a:p>
            <a:pPr lvl="0"/>
            <a:r>
              <a:rPr lang="en-US"/>
              <a:t>This placeholder can hold text, tables, charts or images.</a:t>
            </a:r>
          </a:p>
        </p:txBody>
      </p:sp>
      <p:sp>
        <p:nvSpPr>
          <p:cNvPr id="11" name="Content Placeholder 14"/>
          <p:cNvSpPr>
            <a:spLocks noGrp="1"/>
          </p:cNvSpPr>
          <p:nvPr>
            <p:ph sz="quarter" idx="17" hasCustomPrompt="1"/>
          </p:nvPr>
        </p:nvSpPr>
        <p:spPr>
          <a:xfrm>
            <a:off x="6230940" y="2032986"/>
            <a:ext cx="2590800" cy="418154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528" b="0" i="0" baseline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/>
            </a:lvl2pPr>
            <a:lvl3pPr marL="776205" indent="0">
              <a:buNone/>
              <a:defRPr/>
            </a:lvl3pPr>
            <a:lvl4pPr marL="1164308" indent="0">
              <a:buNone/>
              <a:defRPr/>
            </a:lvl4pPr>
            <a:lvl5pPr marL="1552411" indent="0">
              <a:buNone/>
              <a:defRPr/>
            </a:lvl5pPr>
          </a:lstStyle>
          <a:p>
            <a:pPr lvl="0"/>
            <a:r>
              <a:rPr lang="en-US"/>
              <a:t>This placeholder can hold text, tables, charts or images.</a:t>
            </a:r>
          </a:p>
        </p:txBody>
      </p:sp>
      <p:sp>
        <p:nvSpPr>
          <p:cNvPr id="12" name="Content Placeholder 14"/>
          <p:cNvSpPr>
            <a:spLocks noGrp="1"/>
          </p:cNvSpPr>
          <p:nvPr>
            <p:ph sz="quarter" idx="18" hasCustomPrompt="1"/>
          </p:nvPr>
        </p:nvSpPr>
        <p:spPr>
          <a:xfrm>
            <a:off x="9143472" y="2016052"/>
            <a:ext cx="2590800" cy="418154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528" b="0" i="0" baseline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/>
            </a:lvl2pPr>
            <a:lvl3pPr marL="776205" indent="0">
              <a:buNone/>
              <a:defRPr/>
            </a:lvl3pPr>
            <a:lvl4pPr marL="1164308" indent="0">
              <a:buNone/>
              <a:defRPr/>
            </a:lvl4pPr>
            <a:lvl5pPr marL="1552411" indent="0">
              <a:buNone/>
              <a:defRPr/>
            </a:lvl5pPr>
          </a:lstStyle>
          <a:p>
            <a:pPr lvl="0"/>
            <a:r>
              <a:rPr lang="en-US"/>
              <a:t>This placeholder can hold text, tables, charts or images.</a:t>
            </a:r>
          </a:p>
        </p:txBody>
      </p:sp>
      <p:sp>
        <p:nvSpPr>
          <p:cNvPr id="2" name="Text Placeholder 29">
            <a:extLst>
              <a:ext uri="{FF2B5EF4-FFF2-40B4-BE49-F238E27FC236}">
                <a16:creationId xmlns:a16="http://schemas.microsoft.com/office/drawing/2014/main" id="{13646013-E2DA-EA2C-C2E4-3A98B805ED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8643" y="395427"/>
            <a:ext cx="11366157" cy="112182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388" b="1" i="0" kern="1200" cap="none" baseline="0" dirty="0" smtClean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Two-line </a:t>
            </a:r>
          </a:p>
          <a:p>
            <a:pPr lvl="0"/>
            <a:r>
              <a:rPr lang="en-US"/>
              <a:t>Title example</a:t>
            </a:r>
          </a:p>
        </p:txBody>
      </p:sp>
    </p:spTree>
    <p:extLst>
      <p:ext uri="{BB962C8B-B14F-4D97-AF65-F5344CB8AC3E}">
        <p14:creationId xmlns:p14="http://schemas.microsoft.com/office/powerpoint/2010/main" val="28093037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4"/>
          <p:cNvSpPr>
            <a:spLocks noGrp="1"/>
          </p:cNvSpPr>
          <p:nvPr>
            <p:ph sz="quarter" idx="15" hasCustomPrompt="1"/>
          </p:nvPr>
        </p:nvSpPr>
        <p:spPr>
          <a:xfrm>
            <a:off x="372004" y="2369576"/>
            <a:ext cx="2590800" cy="38449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528" b="0" i="0" baseline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/>
            </a:lvl2pPr>
            <a:lvl3pPr marL="776205" indent="0">
              <a:buNone/>
              <a:defRPr/>
            </a:lvl3pPr>
            <a:lvl4pPr marL="1164308" indent="0">
              <a:buNone/>
              <a:defRPr/>
            </a:lvl4pPr>
            <a:lvl5pPr marL="1552411" indent="0">
              <a:buNone/>
              <a:defRPr/>
            </a:lvl5pPr>
          </a:lstStyle>
          <a:p>
            <a:pPr lvl="0"/>
            <a:r>
              <a:rPr lang="en-US"/>
              <a:t>This placeholder can hold text, tables, charts or images.</a:t>
            </a:r>
          </a:p>
        </p:txBody>
      </p:sp>
      <p:sp>
        <p:nvSpPr>
          <p:cNvPr id="10" name="Content Placeholder 14"/>
          <p:cNvSpPr>
            <a:spLocks noGrp="1"/>
          </p:cNvSpPr>
          <p:nvPr>
            <p:ph sz="quarter" idx="16" hasCustomPrompt="1"/>
          </p:nvPr>
        </p:nvSpPr>
        <p:spPr>
          <a:xfrm>
            <a:off x="3318407" y="2361110"/>
            <a:ext cx="2590800" cy="38449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528" b="0" i="0" baseline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/>
            </a:lvl2pPr>
            <a:lvl3pPr marL="776205" indent="0">
              <a:buNone/>
              <a:defRPr/>
            </a:lvl3pPr>
            <a:lvl4pPr marL="1164308" indent="0">
              <a:buNone/>
              <a:defRPr/>
            </a:lvl4pPr>
            <a:lvl5pPr marL="1552411" indent="0">
              <a:buNone/>
              <a:defRPr/>
            </a:lvl5pPr>
          </a:lstStyle>
          <a:p>
            <a:pPr lvl="0"/>
            <a:r>
              <a:rPr lang="en-US"/>
              <a:t>This placeholder can hold text, tables, charts or images.</a:t>
            </a:r>
          </a:p>
        </p:txBody>
      </p:sp>
      <p:sp>
        <p:nvSpPr>
          <p:cNvPr id="11" name="Content Placeholder 14"/>
          <p:cNvSpPr>
            <a:spLocks noGrp="1"/>
          </p:cNvSpPr>
          <p:nvPr>
            <p:ph sz="quarter" idx="17" hasCustomPrompt="1"/>
          </p:nvPr>
        </p:nvSpPr>
        <p:spPr>
          <a:xfrm>
            <a:off x="6230940" y="2369576"/>
            <a:ext cx="2590800" cy="38449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528" b="0" i="0" baseline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/>
            </a:lvl2pPr>
            <a:lvl3pPr marL="776205" indent="0">
              <a:buNone/>
              <a:defRPr/>
            </a:lvl3pPr>
            <a:lvl4pPr marL="1164308" indent="0">
              <a:buNone/>
              <a:defRPr/>
            </a:lvl4pPr>
            <a:lvl5pPr marL="1552411" indent="0">
              <a:buNone/>
              <a:defRPr/>
            </a:lvl5pPr>
          </a:lstStyle>
          <a:p>
            <a:pPr lvl="0"/>
            <a:r>
              <a:rPr lang="en-US"/>
              <a:t>This placeholder can hold text, tables, charts or images.</a:t>
            </a:r>
          </a:p>
        </p:txBody>
      </p:sp>
      <p:sp>
        <p:nvSpPr>
          <p:cNvPr id="12" name="Content Placeholder 14"/>
          <p:cNvSpPr>
            <a:spLocks noGrp="1"/>
          </p:cNvSpPr>
          <p:nvPr>
            <p:ph sz="quarter" idx="18" hasCustomPrompt="1"/>
          </p:nvPr>
        </p:nvSpPr>
        <p:spPr>
          <a:xfrm>
            <a:off x="9143472" y="2352642"/>
            <a:ext cx="2590800" cy="38449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528" b="0" i="0" baseline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/>
            </a:lvl2pPr>
            <a:lvl3pPr marL="776205" indent="0">
              <a:buNone/>
              <a:defRPr/>
            </a:lvl3pPr>
            <a:lvl4pPr marL="1164308" indent="0">
              <a:buNone/>
              <a:defRPr/>
            </a:lvl4pPr>
            <a:lvl5pPr marL="1552411" indent="0">
              <a:buNone/>
              <a:defRPr/>
            </a:lvl5pPr>
          </a:lstStyle>
          <a:p>
            <a:pPr lvl="0"/>
            <a:r>
              <a:rPr lang="en-US"/>
              <a:t>This placeholder can hold text, tables, charts or images.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B32D0CF8-A699-664F-8B0D-E8E018A529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8643" y="395427"/>
            <a:ext cx="11366157" cy="58869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388" b="1" i="0" kern="1200" cap="none" baseline="0" dirty="0" smtClean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C95CD32-5C07-464D-89DA-5B0BB6838BE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8642" y="1532809"/>
            <a:ext cx="2590800" cy="588696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38" b="1" i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4B8185F-5B4B-1B49-A710-6F82253FE27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18407" y="1526869"/>
            <a:ext cx="2590800" cy="588696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38" b="1" i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2441FD5-61DF-BF46-A411-EFDA0CD94DC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30940" y="1526869"/>
            <a:ext cx="2590800" cy="588696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38" b="1" i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A4BEE7D-1F97-3D41-BBA7-AFB598F11D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43472" y="1526869"/>
            <a:ext cx="2590800" cy="588696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38" b="1" i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6756207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Groups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4"/>
          <p:cNvSpPr>
            <a:spLocks noGrp="1"/>
          </p:cNvSpPr>
          <p:nvPr>
            <p:ph sz="quarter" idx="15" hasCustomPrompt="1"/>
          </p:nvPr>
        </p:nvSpPr>
        <p:spPr>
          <a:xfrm>
            <a:off x="372003" y="2029968"/>
            <a:ext cx="5029200" cy="1600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58" b="0" i="0" baseline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/>
            </a:lvl2pPr>
            <a:lvl3pPr marL="776205" indent="0">
              <a:buNone/>
              <a:defRPr/>
            </a:lvl3pPr>
            <a:lvl4pPr marL="1164308" indent="0">
              <a:buNone/>
              <a:defRPr/>
            </a:lvl4pPr>
            <a:lvl5pPr marL="1552411" indent="0">
              <a:buNone/>
              <a:defRPr/>
            </a:lvl5pPr>
          </a:lstStyle>
          <a:p>
            <a:pPr lvl="0"/>
            <a:r>
              <a:rPr lang="en-US"/>
              <a:t>This placeholder can hold text, tables, charts or images.</a:t>
            </a:r>
          </a:p>
        </p:txBody>
      </p:sp>
      <p:sp>
        <p:nvSpPr>
          <p:cNvPr id="10" name="Content Placeholder 14"/>
          <p:cNvSpPr>
            <a:spLocks noGrp="1"/>
          </p:cNvSpPr>
          <p:nvPr>
            <p:ph sz="quarter" idx="16" hasCustomPrompt="1"/>
          </p:nvPr>
        </p:nvSpPr>
        <p:spPr>
          <a:xfrm>
            <a:off x="368642" y="4413538"/>
            <a:ext cx="5029200" cy="1600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58" b="0" i="0" baseline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/>
            </a:lvl2pPr>
            <a:lvl3pPr marL="776205" indent="0">
              <a:buNone/>
              <a:defRPr/>
            </a:lvl3pPr>
            <a:lvl4pPr marL="1164308" indent="0">
              <a:buNone/>
              <a:defRPr/>
            </a:lvl4pPr>
            <a:lvl5pPr marL="1552411" indent="0">
              <a:buNone/>
              <a:defRPr/>
            </a:lvl5pPr>
          </a:lstStyle>
          <a:p>
            <a:pPr lvl="0"/>
            <a:r>
              <a:rPr lang="en-US"/>
              <a:t>This placeholder can hold text, tables, charts or images.</a:t>
            </a:r>
          </a:p>
        </p:txBody>
      </p:sp>
      <p:sp>
        <p:nvSpPr>
          <p:cNvPr id="11" name="Content Placeholder 14"/>
          <p:cNvSpPr>
            <a:spLocks noGrp="1"/>
          </p:cNvSpPr>
          <p:nvPr>
            <p:ph sz="quarter" idx="17" hasCustomPrompt="1"/>
          </p:nvPr>
        </p:nvSpPr>
        <p:spPr>
          <a:xfrm>
            <a:off x="6230940" y="2032985"/>
            <a:ext cx="5029200" cy="1600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58" b="0" i="0" baseline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/>
            </a:lvl2pPr>
            <a:lvl3pPr marL="776205" indent="0">
              <a:buNone/>
              <a:defRPr/>
            </a:lvl3pPr>
            <a:lvl4pPr marL="1164308" indent="0">
              <a:buNone/>
              <a:defRPr/>
            </a:lvl4pPr>
            <a:lvl5pPr marL="1552411" indent="0">
              <a:buNone/>
              <a:defRPr/>
            </a:lvl5pPr>
          </a:lstStyle>
          <a:p>
            <a:pPr lvl="0"/>
            <a:r>
              <a:rPr lang="en-US"/>
              <a:t>This placeholder can hold text, tables, charts or images.</a:t>
            </a:r>
          </a:p>
        </p:txBody>
      </p:sp>
      <p:sp>
        <p:nvSpPr>
          <p:cNvPr id="12" name="Content Placeholder 14"/>
          <p:cNvSpPr>
            <a:spLocks noGrp="1"/>
          </p:cNvSpPr>
          <p:nvPr>
            <p:ph sz="quarter" idx="18" hasCustomPrompt="1"/>
          </p:nvPr>
        </p:nvSpPr>
        <p:spPr>
          <a:xfrm>
            <a:off x="6230940" y="4413538"/>
            <a:ext cx="5029200" cy="1600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58" b="0" i="0" baseline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/>
            </a:lvl2pPr>
            <a:lvl3pPr marL="776205" indent="0">
              <a:buNone/>
              <a:defRPr/>
            </a:lvl3pPr>
            <a:lvl4pPr marL="1164308" indent="0">
              <a:buNone/>
              <a:defRPr/>
            </a:lvl4pPr>
            <a:lvl5pPr marL="1552411" indent="0">
              <a:buNone/>
              <a:defRPr/>
            </a:lvl5pPr>
          </a:lstStyle>
          <a:p>
            <a:pPr lvl="0"/>
            <a:r>
              <a:rPr lang="en-US"/>
              <a:t>This placeholder can hold text, tables, charts or images.</a:t>
            </a:r>
          </a:p>
        </p:txBody>
      </p:sp>
      <p:sp>
        <p:nvSpPr>
          <p:cNvPr id="3" name="Text Placeholder 29">
            <a:extLst>
              <a:ext uri="{FF2B5EF4-FFF2-40B4-BE49-F238E27FC236}">
                <a16:creationId xmlns:a16="http://schemas.microsoft.com/office/drawing/2014/main" id="{5D46A0B1-79CD-0F70-272D-11B7CE14CB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8643" y="395427"/>
            <a:ext cx="11366157" cy="58869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388" b="1" i="0" kern="1200" cap="none" baseline="0" dirty="0" smtClean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C80DE3-382E-BEE1-0904-F81F5750F0E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8301" y="1500188"/>
            <a:ext cx="5029200" cy="444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358" b="1" i="0">
                <a:solidFill>
                  <a:schemeClr val="bg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1358">
                <a:solidFill>
                  <a:schemeClr val="bg1"/>
                </a:solidFill>
              </a:defRPr>
            </a:lvl2pPr>
            <a:lvl3pPr marL="776205" indent="0">
              <a:buNone/>
              <a:defRPr sz="1358">
                <a:solidFill>
                  <a:schemeClr val="bg1"/>
                </a:solidFill>
              </a:defRPr>
            </a:lvl3pPr>
            <a:lvl4pPr marL="1164308" indent="0">
              <a:buNone/>
              <a:defRPr sz="1358">
                <a:solidFill>
                  <a:schemeClr val="bg1"/>
                </a:solidFill>
              </a:defRPr>
            </a:lvl4pPr>
            <a:lvl5pPr marL="1552411" indent="0">
              <a:buNone/>
              <a:defRPr sz="135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EC9A7DB-C009-79BE-23A6-3CC9E52C01F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30940" y="1500188"/>
            <a:ext cx="5029200" cy="444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358" b="1" i="0">
                <a:solidFill>
                  <a:schemeClr val="bg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1358">
                <a:solidFill>
                  <a:schemeClr val="bg1"/>
                </a:solidFill>
              </a:defRPr>
            </a:lvl2pPr>
            <a:lvl3pPr marL="776205" indent="0">
              <a:buNone/>
              <a:defRPr sz="1358">
                <a:solidFill>
                  <a:schemeClr val="bg1"/>
                </a:solidFill>
              </a:defRPr>
            </a:lvl3pPr>
            <a:lvl4pPr marL="1164308" indent="0">
              <a:buNone/>
              <a:defRPr sz="1358">
                <a:solidFill>
                  <a:schemeClr val="bg1"/>
                </a:solidFill>
              </a:defRPr>
            </a:lvl4pPr>
            <a:lvl5pPr marL="1552411" indent="0">
              <a:buNone/>
              <a:defRPr sz="135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84DC534-42F1-054B-91C3-A790616814A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8301" y="3891043"/>
            <a:ext cx="5029200" cy="444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358" b="1" i="0">
                <a:solidFill>
                  <a:schemeClr val="bg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1358">
                <a:solidFill>
                  <a:schemeClr val="bg1"/>
                </a:solidFill>
              </a:defRPr>
            </a:lvl2pPr>
            <a:lvl3pPr marL="776205" indent="0">
              <a:buNone/>
              <a:defRPr sz="1358">
                <a:solidFill>
                  <a:schemeClr val="bg1"/>
                </a:solidFill>
              </a:defRPr>
            </a:lvl3pPr>
            <a:lvl4pPr marL="1164308" indent="0">
              <a:buNone/>
              <a:defRPr sz="1358">
                <a:solidFill>
                  <a:schemeClr val="bg1"/>
                </a:solidFill>
              </a:defRPr>
            </a:lvl4pPr>
            <a:lvl5pPr marL="1552411" indent="0">
              <a:buNone/>
              <a:defRPr sz="135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1F68E3F-DC15-8E77-81A5-A7A79CBB54E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30940" y="3904362"/>
            <a:ext cx="5029200" cy="444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358" b="1" i="0">
                <a:solidFill>
                  <a:schemeClr val="bg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1358">
                <a:solidFill>
                  <a:schemeClr val="bg1"/>
                </a:solidFill>
              </a:defRPr>
            </a:lvl2pPr>
            <a:lvl3pPr marL="776205" indent="0">
              <a:buNone/>
              <a:defRPr sz="1358">
                <a:solidFill>
                  <a:schemeClr val="bg1"/>
                </a:solidFill>
              </a:defRPr>
            </a:lvl3pPr>
            <a:lvl4pPr marL="1164308" indent="0">
              <a:buNone/>
              <a:defRPr sz="1358">
                <a:solidFill>
                  <a:schemeClr val="bg1"/>
                </a:solidFill>
              </a:defRPr>
            </a:lvl4pPr>
            <a:lvl5pPr marL="1552411" indent="0">
              <a:buNone/>
              <a:defRPr sz="135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7492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Group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4">
            <a:extLst>
              <a:ext uri="{FF2B5EF4-FFF2-40B4-BE49-F238E27FC236}">
                <a16:creationId xmlns:a16="http://schemas.microsoft.com/office/drawing/2014/main" id="{775E2130-EE97-1D0E-D4DE-FDAED4662D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9829" y="1464816"/>
            <a:ext cx="3602736" cy="384048"/>
          </a:xfrm>
          <a:prstGeom prst="rect">
            <a:avLst/>
          </a:prstGeom>
          <a:noFill/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58" b="1" i="0">
                <a:solidFill>
                  <a:schemeClr val="bg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FontTx/>
              <a:buNone/>
              <a:defRPr>
                <a:solidFill>
                  <a:schemeClr val="bg1"/>
                </a:solidFill>
              </a:defRPr>
            </a:lvl2pPr>
            <a:lvl3pPr marL="776205" indent="0">
              <a:buFontTx/>
              <a:buNone/>
              <a:defRPr>
                <a:solidFill>
                  <a:schemeClr val="bg1"/>
                </a:solidFill>
              </a:defRPr>
            </a:lvl3pPr>
            <a:lvl4pPr marL="1164308" indent="0">
              <a:buFontTx/>
              <a:buNone/>
              <a:defRPr>
                <a:solidFill>
                  <a:schemeClr val="bg1"/>
                </a:solidFill>
              </a:defRPr>
            </a:lvl4pPr>
            <a:lvl5pPr marL="1552411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4">
            <a:extLst>
              <a:ext uri="{FF2B5EF4-FFF2-40B4-BE49-F238E27FC236}">
                <a16:creationId xmlns:a16="http://schemas.microsoft.com/office/drawing/2014/main" id="{C0AD7091-6C69-BEE5-59C1-09ABFB7FBA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30579" y="1464817"/>
            <a:ext cx="3602736" cy="387690"/>
          </a:xfrm>
          <a:prstGeom prst="rect">
            <a:avLst/>
          </a:prstGeom>
          <a:noFill/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58" b="1" i="0">
                <a:solidFill>
                  <a:schemeClr val="bg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FontTx/>
              <a:buNone/>
              <a:defRPr>
                <a:solidFill>
                  <a:schemeClr val="bg1"/>
                </a:solidFill>
              </a:defRPr>
            </a:lvl2pPr>
            <a:lvl3pPr marL="776205" indent="0">
              <a:buFontTx/>
              <a:buNone/>
              <a:defRPr>
                <a:solidFill>
                  <a:schemeClr val="bg1"/>
                </a:solidFill>
              </a:defRPr>
            </a:lvl3pPr>
            <a:lvl4pPr marL="1164308" indent="0">
              <a:buFontTx/>
              <a:buNone/>
              <a:defRPr>
                <a:solidFill>
                  <a:schemeClr val="bg1"/>
                </a:solidFill>
              </a:defRPr>
            </a:lvl4pPr>
            <a:lvl5pPr marL="1552411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4">
            <a:extLst>
              <a:ext uri="{FF2B5EF4-FFF2-40B4-BE49-F238E27FC236}">
                <a16:creationId xmlns:a16="http://schemas.microsoft.com/office/drawing/2014/main" id="{CF395008-58B3-01CD-8693-57ADA032FB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0887" y="3674195"/>
            <a:ext cx="3611679" cy="384048"/>
          </a:xfrm>
          <a:prstGeom prst="rect">
            <a:avLst/>
          </a:prstGeom>
          <a:noFill/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58" b="1" i="0">
                <a:solidFill>
                  <a:schemeClr val="bg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FontTx/>
              <a:buNone/>
              <a:defRPr>
                <a:solidFill>
                  <a:schemeClr val="bg1"/>
                </a:solidFill>
              </a:defRPr>
            </a:lvl2pPr>
            <a:lvl3pPr marL="776205" indent="0">
              <a:buFontTx/>
              <a:buNone/>
              <a:defRPr>
                <a:solidFill>
                  <a:schemeClr val="bg1"/>
                </a:solidFill>
              </a:defRPr>
            </a:lvl3pPr>
            <a:lvl4pPr marL="1164308" indent="0">
              <a:buFontTx/>
              <a:buNone/>
              <a:defRPr>
                <a:solidFill>
                  <a:schemeClr val="bg1"/>
                </a:solidFill>
              </a:defRPr>
            </a:lvl4pPr>
            <a:lvl5pPr marL="1552411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4">
            <a:extLst>
              <a:ext uri="{FF2B5EF4-FFF2-40B4-BE49-F238E27FC236}">
                <a16:creationId xmlns:a16="http://schemas.microsoft.com/office/drawing/2014/main" id="{6E95F43C-1C1A-C7FC-01C8-31A9F70F76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30258" y="3680971"/>
            <a:ext cx="3602736" cy="384048"/>
          </a:xfrm>
          <a:prstGeom prst="rect">
            <a:avLst/>
          </a:prstGeom>
          <a:noFill/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58" b="1" i="0">
                <a:solidFill>
                  <a:schemeClr val="bg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FontTx/>
              <a:buNone/>
              <a:defRPr>
                <a:solidFill>
                  <a:schemeClr val="bg1"/>
                </a:solidFill>
              </a:defRPr>
            </a:lvl2pPr>
            <a:lvl3pPr marL="776205" indent="0">
              <a:buFontTx/>
              <a:buNone/>
              <a:defRPr>
                <a:solidFill>
                  <a:schemeClr val="bg1"/>
                </a:solidFill>
              </a:defRPr>
            </a:lvl3pPr>
            <a:lvl4pPr marL="1164308" indent="0">
              <a:buFontTx/>
              <a:buNone/>
              <a:defRPr>
                <a:solidFill>
                  <a:schemeClr val="bg1"/>
                </a:solidFill>
              </a:defRPr>
            </a:lvl4pPr>
            <a:lvl5pPr marL="1552411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4">
            <a:extLst>
              <a:ext uri="{FF2B5EF4-FFF2-40B4-BE49-F238E27FC236}">
                <a16:creationId xmlns:a16="http://schemas.microsoft.com/office/drawing/2014/main" id="{9BC9A60D-4A86-7CB1-6A5C-3B6D5BB948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29743" y="1464817"/>
            <a:ext cx="3602736" cy="387690"/>
          </a:xfrm>
          <a:prstGeom prst="rect">
            <a:avLst/>
          </a:prstGeom>
          <a:noFill/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58" b="1" i="0">
                <a:solidFill>
                  <a:schemeClr val="bg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FontTx/>
              <a:buNone/>
              <a:defRPr>
                <a:solidFill>
                  <a:schemeClr val="bg1"/>
                </a:solidFill>
              </a:defRPr>
            </a:lvl2pPr>
            <a:lvl3pPr marL="776205" indent="0">
              <a:buFontTx/>
              <a:buNone/>
              <a:defRPr>
                <a:solidFill>
                  <a:schemeClr val="bg1"/>
                </a:solidFill>
              </a:defRPr>
            </a:lvl3pPr>
            <a:lvl4pPr marL="1164308" indent="0">
              <a:buFontTx/>
              <a:buNone/>
              <a:defRPr>
                <a:solidFill>
                  <a:schemeClr val="bg1"/>
                </a:solidFill>
              </a:defRPr>
            </a:lvl4pPr>
            <a:lvl5pPr marL="1552411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4">
            <a:extLst>
              <a:ext uri="{FF2B5EF4-FFF2-40B4-BE49-F238E27FC236}">
                <a16:creationId xmlns:a16="http://schemas.microsoft.com/office/drawing/2014/main" id="{DAB19114-E2E3-CC11-CAD8-71DE520430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09679" y="3680971"/>
            <a:ext cx="3602736" cy="384048"/>
          </a:xfrm>
          <a:prstGeom prst="rect">
            <a:avLst/>
          </a:prstGeom>
          <a:noFill/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58" b="1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FontTx/>
              <a:buNone/>
              <a:defRPr>
                <a:solidFill>
                  <a:schemeClr val="bg1"/>
                </a:solidFill>
              </a:defRPr>
            </a:lvl2pPr>
            <a:lvl3pPr marL="776205" indent="0">
              <a:buFontTx/>
              <a:buNone/>
              <a:defRPr>
                <a:solidFill>
                  <a:schemeClr val="bg1"/>
                </a:solidFill>
              </a:defRPr>
            </a:lvl3pPr>
            <a:lvl4pPr marL="1164308" indent="0">
              <a:buFontTx/>
              <a:buNone/>
              <a:defRPr>
                <a:solidFill>
                  <a:schemeClr val="bg1"/>
                </a:solidFill>
              </a:defRPr>
            </a:lvl4pPr>
            <a:lvl5pPr marL="1552411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C9F17053-9F9D-8FEC-BC58-E0C81B6496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8643" y="395427"/>
            <a:ext cx="11366157" cy="58869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388" b="1" i="0" kern="1200" cap="none" baseline="0" dirty="0" smtClean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2133FCD-DF44-9E80-6D48-35833B270F7D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60363" y="1924050"/>
            <a:ext cx="3602037" cy="1600200"/>
          </a:xfrm>
          <a:prstGeom prst="rect">
            <a:avLst/>
          </a:prstGeom>
        </p:spPr>
        <p:txBody>
          <a:bodyPr/>
          <a:lstStyle>
            <a:lvl1pPr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2pPr>
            <a:lvl3pPr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3pPr>
            <a:lvl4pPr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4pPr>
            <a:lvl5pPr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999604AA-7909-ED68-E92E-1C13CAE5D47F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4250702" y="1933251"/>
            <a:ext cx="3602037" cy="1600200"/>
          </a:xfrm>
          <a:prstGeom prst="rect">
            <a:avLst/>
          </a:prstGeom>
        </p:spPr>
        <p:txBody>
          <a:bodyPr/>
          <a:lstStyle>
            <a:lvl1pPr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2pPr>
            <a:lvl3pPr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3pPr>
            <a:lvl4pPr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4pPr>
            <a:lvl5pPr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5">
            <a:extLst>
              <a:ext uri="{FF2B5EF4-FFF2-40B4-BE49-F238E27FC236}">
                <a16:creationId xmlns:a16="http://schemas.microsoft.com/office/drawing/2014/main" id="{73494F57-92C3-3385-A407-9F143270D52D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8141040" y="1933251"/>
            <a:ext cx="3602037" cy="1600200"/>
          </a:xfrm>
          <a:prstGeom prst="rect">
            <a:avLst/>
          </a:prstGeom>
        </p:spPr>
        <p:txBody>
          <a:bodyPr/>
          <a:lstStyle>
            <a:lvl1pPr>
              <a:defRPr sz="1358" b="0" i="0">
                <a:solidFill>
                  <a:schemeClr val="bg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defRPr sz="1358" b="0" i="0">
                <a:solidFill>
                  <a:schemeClr val="bg2"/>
                </a:solidFill>
                <a:latin typeface="Be Vietnam Pro" pitchFamily="2" charset="77"/>
                <a:cs typeface="Roboto" panose="02000000000000000000" pitchFamily="2" charset="0"/>
              </a:defRPr>
            </a:lvl2pPr>
            <a:lvl3pPr>
              <a:defRPr sz="1358" b="0" i="0">
                <a:solidFill>
                  <a:schemeClr val="bg2"/>
                </a:solidFill>
                <a:latin typeface="Be Vietnam Pro" pitchFamily="2" charset="77"/>
                <a:cs typeface="Roboto" panose="02000000000000000000" pitchFamily="2" charset="0"/>
              </a:defRPr>
            </a:lvl3pPr>
            <a:lvl4pPr>
              <a:defRPr sz="1358" b="0" i="0">
                <a:solidFill>
                  <a:schemeClr val="bg2"/>
                </a:solidFill>
                <a:latin typeface="Be Vietnam Pro" pitchFamily="2" charset="77"/>
                <a:cs typeface="Roboto" panose="02000000000000000000" pitchFamily="2" charset="0"/>
              </a:defRPr>
            </a:lvl4pPr>
            <a:lvl5pPr>
              <a:defRPr sz="1358" b="0" i="0">
                <a:solidFill>
                  <a:schemeClr val="bg2"/>
                </a:solidFill>
                <a:latin typeface="Be Vietnam Pro" pitchFamily="2" charset="77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15">
            <a:extLst>
              <a:ext uri="{FF2B5EF4-FFF2-40B4-BE49-F238E27FC236}">
                <a16:creationId xmlns:a16="http://schemas.microsoft.com/office/drawing/2014/main" id="{4B705BEE-3C97-2CA2-00B7-9D49BD50CA2C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1489" y="4124650"/>
            <a:ext cx="3602037" cy="1600200"/>
          </a:xfrm>
          <a:prstGeom prst="rect">
            <a:avLst/>
          </a:prstGeom>
        </p:spPr>
        <p:txBody>
          <a:bodyPr/>
          <a:lstStyle>
            <a:lvl1pPr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2pPr>
            <a:lvl3pPr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3pPr>
            <a:lvl4pPr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4pPr>
            <a:lvl5pPr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15">
            <a:extLst>
              <a:ext uri="{FF2B5EF4-FFF2-40B4-BE49-F238E27FC236}">
                <a16:creationId xmlns:a16="http://schemas.microsoft.com/office/drawing/2014/main" id="{5A272C1E-2BBA-3D1E-6EFB-9AB845A27F33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230259" y="4124650"/>
            <a:ext cx="3602037" cy="1600200"/>
          </a:xfrm>
          <a:prstGeom prst="rect">
            <a:avLst/>
          </a:prstGeom>
        </p:spPr>
        <p:txBody>
          <a:bodyPr/>
          <a:lstStyle>
            <a:lvl1pPr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2pPr>
            <a:lvl3pPr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3pPr>
            <a:lvl4pPr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4pPr>
            <a:lvl5pPr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15">
            <a:extLst>
              <a:ext uri="{FF2B5EF4-FFF2-40B4-BE49-F238E27FC236}">
                <a16:creationId xmlns:a16="http://schemas.microsoft.com/office/drawing/2014/main" id="{1253B2E2-BC0E-B87B-F6D2-A34472E1C00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8109679" y="4124650"/>
            <a:ext cx="3602037" cy="1600200"/>
          </a:xfrm>
          <a:prstGeom prst="rect">
            <a:avLst/>
          </a:prstGeom>
        </p:spPr>
        <p:txBody>
          <a:bodyPr/>
          <a:lstStyle>
            <a:lvl1pPr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2pPr>
            <a:lvl3pPr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3pPr>
            <a:lvl4pPr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4pPr>
            <a:lvl5pPr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29658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lurbs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4">
            <a:extLst>
              <a:ext uri="{FF2B5EF4-FFF2-40B4-BE49-F238E27FC236}">
                <a16:creationId xmlns:a16="http://schemas.microsoft.com/office/drawing/2014/main" id="{222AB819-C7AD-BB5E-2B90-088886BC3C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9829" y="2042232"/>
            <a:ext cx="3602736" cy="457200"/>
          </a:xfrm>
          <a:prstGeom prst="rect">
            <a:avLst/>
          </a:prstGeom>
          <a:noFill/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58" b="1" i="0">
                <a:solidFill>
                  <a:schemeClr val="bg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FontTx/>
              <a:buNone/>
              <a:defRPr>
                <a:solidFill>
                  <a:schemeClr val="bg1"/>
                </a:solidFill>
              </a:defRPr>
            </a:lvl2pPr>
            <a:lvl3pPr marL="776205" indent="0">
              <a:buFontTx/>
              <a:buNone/>
              <a:defRPr>
                <a:solidFill>
                  <a:schemeClr val="bg1"/>
                </a:solidFill>
              </a:defRPr>
            </a:lvl3pPr>
            <a:lvl4pPr marL="1164308" indent="0">
              <a:buFontTx/>
              <a:buNone/>
              <a:defRPr>
                <a:solidFill>
                  <a:schemeClr val="bg1"/>
                </a:solidFill>
              </a:defRPr>
            </a:lvl4pPr>
            <a:lvl5pPr marL="1552411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E9568C83-4243-82F2-0E24-3C0B355684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30579" y="2041452"/>
            <a:ext cx="3602736" cy="457200"/>
          </a:xfrm>
          <a:prstGeom prst="rect">
            <a:avLst/>
          </a:prstGeom>
          <a:noFill/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58" b="1" i="0">
                <a:solidFill>
                  <a:schemeClr val="bg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FontTx/>
              <a:buNone/>
              <a:defRPr>
                <a:solidFill>
                  <a:schemeClr val="bg1"/>
                </a:solidFill>
              </a:defRPr>
            </a:lvl2pPr>
            <a:lvl3pPr marL="776205" indent="0">
              <a:buFontTx/>
              <a:buNone/>
              <a:defRPr>
                <a:solidFill>
                  <a:schemeClr val="bg1"/>
                </a:solidFill>
              </a:defRPr>
            </a:lvl3pPr>
            <a:lvl4pPr marL="1164308" indent="0">
              <a:buFontTx/>
              <a:buNone/>
              <a:defRPr>
                <a:solidFill>
                  <a:schemeClr val="bg1"/>
                </a:solidFill>
              </a:defRPr>
            </a:lvl4pPr>
            <a:lvl5pPr marL="1552411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4">
            <a:extLst>
              <a:ext uri="{FF2B5EF4-FFF2-40B4-BE49-F238E27FC236}">
                <a16:creationId xmlns:a16="http://schemas.microsoft.com/office/drawing/2014/main" id="{943EBDDF-19F7-D086-F5D0-4100B8B6A1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0887" y="4432794"/>
            <a:ext cx="3611679" cy="460334"/>
          </a:xfrm>
          <a:prstGeom prst="rect">
            <a:avLst/>
          </a:prstGeom>
          <a:noFill/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58" b="1" i="0">
                <a:solidFill>
                  <a:schemeClr val="bg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FontTx/>
              <a:buNone/>
              <a:defRPr>
                <a:solidFill>
                  <a:schemeClr val="bg1"/>
                </a:solidFill>
              </a:defRPr>
            </a:lvl2pPr>
            <a:lvl3pPr marL="776205" indent="0">
              <a:buFontTx/>
              <a:buNone/>
              <a:defRPr>
                <a:solidFill>
                  <a:schemeClr val="bg1"/>
                </a:solidFill>
              </a:defRPr>
            </a:lvl3pPr>
            <a:lvl4pPr marL="1164308" indent="0">
              <a:buFontTx/>
              <a:buNone/>
              <a:defRPr>
                <a:solidFill>
                  <a:schemeClr val="bg1"/>
                </a:solidFill>
              </a:defRPr>
            </a:lvl4pPr>
            <a:lvl5pPr marL="1552411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2B260C06-4172-E8AB-9B95-BF1DF8B38E3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13339" y="4439570"/>
            <a:ext cx="3602736" cy="460334"/>
          </a:xfrm>
          <a:prstGeom prst="rect">
            <a:avLst/>
          </a:prstGeom>
          <a:noFill/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58" b="1" i="0">
                <a:solidFill>
                  <a:schemeClr val="bg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FontTx/>
              <a:buNone/>
              <a:defRPr>
                <a:solidFill>
                  <a:schemeClr val="bg1"/>
                </a:solidFill>
              </a:defRPr>
            </a:lvl2pPr>
            <a:lvl3pPr marL="776205" indent="0">
              <a:buFontTx/>
              <a:buNone/>
              <a:defRPr>
                <a:solidFill>
                  <a:schemeClr val="bg1"/>
                </a:solidFill>
              </a:defRPr>
            </a:lvl3pPr>
            <a:lvl4pPr marL="1164308" indent="0">
              <a:buFontTx/>
              <a:buNone/>
              <a:defRPr>
                <a:solidFill>
                  <a:schemeClr val="bg1"/>
                </a:solidFill>
              </a:defRPr>
            </a:lvl4pPr>
            <a:lvl5pPr marL="1552411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4">
            <a:extLst>
              <a:ext uri="{FF2B5EF4-FFF2-40B4-BE49-F238E27FC236}">
                <a16:creationId xmlns:a16="http://schemas.microsoft.com/office/drawing/2014/main" id="{BDC4B3C2-C7E2-7E48-47D9-43345CEA587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29743" y="2041452"/>
            <a:ext cx="3602736" cy="457200"/>
          </a:xfrm>
          <a:prstGeom prst="rect">
            <a:avLst/>
          </a:prstGeom>
          <a:noFill/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58" b="1" i="0">
                <a:solidFill>
                  <a:schemeClr val="bg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FontTx/>
              <a:buNone/>
              <a:defRPr>
                <a:solidFill>
                  <a:schemeClr val="bg1"/>
                </a:solidFill>
              </a:defRPr>
            </a:lvl2pPr>
            <a:lvl3pPr marL="776205" indent="0">
              <a:buFontTx/>
              <a:buNone/>
              <a:defRPr>
                <a:solidFill>
                  <a:schemeClr val="bg1"/>
                </a:solidFill>
              </a:defRPr>
            </a:lvl3pPr>
            <a:lvl4pPr marL="1164308" indent="0">
              <a:buFontTx/>
              <a:buNone/>
              <a:defRPr>
                <a:solidFill>
                  <a:schemeClr val="bg1"/>
                </a:solidFill>
              </a:defRPr>
            </a:lvl4pPr>
            <a:lvl5pPr marL="1552411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4">
            <a:extLst>
              <a:ext uri="{FF2B5EF4-FFF2-40B4-BE49-F238E27FC236}">
                <a16:creationId xmlns:a16="http://schemas.microsoft.com/office/drawing/2014/main" id="{B9E8EBD3-3BA2-EB49-88C8-6AE73EAB02B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09679" y="4439570"/>
            <a:ext cx="3602736" cy="460334"/>
          </a:xfrm>
          <a:prstGeom prst="rect">
            <a:avLst/>
          </a:prstGeom>
          <a:noFill/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58" b="1" i="0">
                <a:solidFill>
                  <a:schemeClr val="bg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FontTx/>
              <a:buNone/>
              <a:defRPr>
                <a:solidFill>
                  <a:schemeClr val="bg1"/>
                </a:solidFill>
              </a:defRPr>
            </a:lvl2pPr>
            <a:lvl3pPr marL="776205" indent="0">
              <a:buFontTx/>
              <a:buNone/>
              <a:defRPr>
                <a:solidFill>
                  <a:schemeClr val="bg1"/>
                </a:solidFill>
              </a:defRPr>
            </a:lvl3pPr>
            <a:lvl4pPr marL="1164308" indent="0">
              <a:buFontTx/>
              <a:buNone/>
              <a:defRPr>
                <a:solidFill>
                  <a:schemeClr val="bg1"/>
                </a:solidFill>
              </a:defRPr>
            </a:lvl4pPr>
            <a:lvl5pPr marL="1552411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7662BD86-8C70-CD8B-3290-BC53A80D93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8643" y="589526"/>
            <a:ext cx="11366157" cy="58869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388" b="1" i="0" kern="1200" cap="none" baseline="0" dirty="0" smtClean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4DB39117-1C42-90E4-4D94-B7DCAABE4C98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351586" y="2519189"/>
            <a:ext cx="3602037" cy="1034664"/>
          </a:xfrm>
          <a:prstGeom prst="rect">
            <a:avLst/>
          </a:prstGeom>
        </p:spPr>
        <p:txBody>
          <a:bodyPr/>
          <a:lstStyle>
            <a:lvl1pPr>
              <a:defRPr sz="118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defRPr sz="118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2pPr>
            <a:lvl3pPr>
              <a:defRPr sz="118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3pPr>
            <a:lvl4pPr>
              <a:defRPr sz="1358">
                <a:solidFill>
                  <a:schemeClr val="tx1"/>
                </a:solidFill>
              </a:defRPr>
            </a:lvl4pPr>
            <a:lvl5pPr>
              <a:defRPr sz="1358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15">
            <a:extLst>
              <a:ext uri="{FF2B5EF4-FFF2-40B4-BE49-F238E27FC236}">
                <a16:creationId xmlns:a16="http://schemas.microsoft.com/office/drawing/2014/main" id="{ECF4C3E8-BE04-6DC5-D1C2-3E486E845A65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4234800" y="2519189"/>
            <a:ext cx="3602037" cy="1034664"/>
          </a:xfrm>
          <a:prstGeom prst="rect">
            <a:avLst/>
          </a:prstGeom>
        </p:spPr>
        <p:txBody>
          <a:bodyPr/>
          <a:lstStyle>
            <a:lvl1pPr>
              <a:defRPr sz="118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defRPr sz="118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2pPr>
            <a:lvl3pPr>
              <a:defRPr sz="118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3pPr>
            <a:lvl4pPr>
              <a:defRPr sz="1358">
                <a:solidFill>
                  <a:schemeClr val="tx1"/>
                </a:solidFill>
              </a:defRPr>
            </a:lvl4pPr>
            <a:lvl5pPr>
              <a:defRPr sz="1358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F9E42305-5115-D64A-2174-4D4506CF3ED4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8130440" y="2519189"/>
            <a:ext cx="3602037" cy="1034664"/>
          </a:xfrm>
          <a:prstGeom prst="rect">
            <a:avLst/>
          </a:prstGeom>
        </p:spPr>
        <p:txBody>
          <a:bodyPr/>
          <a:lstStyle>
            <a:lvl1pPr>
              <a:defRPr sz="118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defRPr sz="118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2pPr>
            <a:lvl3pPr>
              <a:defRPr sz="118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3pPr>
            <a:lvl4pPr>
              <a:defRPr sz="1358">
                <a:solidFill>
                  <a:schemeClr val="tx1"/>
                </a:solidFill>
              </a:defRPr>
            </a:lvl4pPr>
            <a:lvl5pPr>
              <a:defRPr sz="1358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Content Placeholder 15">
            <a:extLst>
              <a:ext uri="{FF2B5EF4-FFF2-40B4-BE49-F238E27FC236}">
                <a16:creationId xmlns:a16="http://schemas.microsoft.com/office/drawing/2014/main" id="{FBF8ACDA-7E61-ECD3-D535-02F4E1E306A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350886" y="4906286"/>
            <a:ext cx="3602037" cy="1034664"/>
          </a:xfrm>
          <a:prstGeom prst="rect">
            <a:avLst/>
          </a:prstGeom>
        </p:spPr>
        <p:txBody>
          <a:bodyPr/>
          <a:lstStyle>
            <a:lvl1pPr>
              <a:defRPr sz="118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defRPr sz="118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2pPr>
            <a:lvl3pPr>
              <a:defRPr sz="118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3pPr>
            <a:lvl4pPr>
              <a:defRPr sz="1358">
                <a:solidFill>
                  <a:schemeClr val="tx1"/>
                </a:solidFill>
              </a:defRPr>
            </a:lvl4pPr>
            <a:lvl5pPr>
              <a:defRPr sz="1358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Content Placeholder 15">
            <a:extLst>
              <a:ext uri="{FF2B5EF4-FFF2-40B4-BE49-F238E27FC236}">
                <a16:creationId xmlns:a16="http://schemas.microsoft.com/office/drawing/2014/main" id="{1E249775-8BEB-1E50-8B7F-81E981948FEF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201650" y="4906286"/>
            <a:ext cx="3602037" cy="1034664"/>
          </a:xfrm>
          <a:prstGeom prst="rect">
            <a:avLst/>
          </a:prstGeom>
        </p:spPr>
        <p:txBody>
          <a:bodyPr/>
          <a:lstStyle>
            <a:lvl1pPr>
              <a:defRPr sz="118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defRPr sz="118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2pPr>
            <a:lvl3pPr>
              <a:defRPr sz="118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3pPr>
            <a:lvl4pPr>
              <a:defRPr sz="1358">
                <a:solidFill>
                  <a:schemeClr val="tx1"/>
                </a:solidFill>
              </a:defRPr>
            </a:lvl4pPr>
            <a:lvl5pPr>
              <a:defRPr sz="1358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Content Placeholder 15">
            <a:extLst>
              <a:ext uri="{FF2B5EF4-FFF2-40B4-BE49-F238E27FC236}">
                <a16:creationId xmlns:a16="http://schemas.microsoft.com/office/drawing/2014/main" id="{6D9A380A-BA8A-8996-4FD7-433364550BCF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8097290" y="4906286"/>
            <a:ext cx="3602037" cy="1034664"/>
          </a:xfrm>
          <a:prstGeom prst="rect">
            <a:avLst/>
          </a:prstGeom>
        </p:spPr>
        <p:txBody>
          <a:bodyPr/>
          <a:lstStyle>
            <a:lvl1pPr>
              <a:defRPr sz="118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defRPr sz="118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2pPr>
            <a:lvl3pPr>
              <a:defRPr sz="118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3pPr>
            <a:lvl4pPr>
              <a:defRPr sz="1358">
                <a:solidFill>
                  <a:schemeClr val="tx1"/>
                </a:solidFill>
              </a:defRPr>
            </a:lvl4pPr>
            <a:lvl5pPr>
              <a:defRPr sz="1358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211643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ght Blurbs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4">
            <a:extLst>
              <a:ext uri="{FF2B5EF4-FFF2-40B4-BE49-F238E27FC236}">
                <a16:creationId xmlns:a16="http://schemas.microsoft.com/office/drawing/2014/main" id="{222AB819-C7AD-BB5E-2B90-088886BC3C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9829" y="2042232"/>
            <a:ext cx="2587752" cy="457200"/>
          </a:xfrm>
          <a:prstGeom prst="rect">
            <a:avLst/>
          </a:prstGeom>
          <a:noFill/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18" b="1" i="0">
                <a:solidFill>
                  <a:schemeClr val="bg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FontTx/>
              <a:buNone/>
              <a:defRPr>
                <a:solidFill>
                  <a:schemeClr val="bg1"/>
                </a:solidFill>
              </a:defRPr>
            </a:lvl2pPr>
            <a:lvl3pPr marL="776205" indent="0">
              <a:buFontTx/>
              <a:buNone/>
              <a:defRPr>
                <a:solidFill>
                  <a:schemeClr val="bg1"/>
                </a:solidFill>
              </a:defRPr>
            </a:lvl3pPr>
            <a:lvl4pPr marL="1164308" indent="0">
              <a:buFontTx/>
              <a:buNone/>
              <a:defRPr>
                <a:solidFill>
                  <a:schemeClr val="bg1"/>
                </a:solidFill>
              </a:defRPr>
            </a:lvl4pPr>
            <a:lvl5pPr marL="1552411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E9568C83-4243-82F2-0E24-3C0B355684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44617" y="2041452"/>
            <a:ext cx="2588254" cy="457200"/>
          </a:xfrm>
          <a:prstGeom prst="rect">
            <a:avLst/>
          </a:prstGeom>
          <a:noFill/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18" b="1" i="0">
                <a:solidFill>
                  <a:schemeClr val="bg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FontTx/>
              <a:buNone/>
              <a:defRPr>
                <a:solidFill>
                  <a:schemeClr val="bg1"/>
                </a:solidFill>
              </a:defRPr>
            </a:lvl2pPr>
            <a:lvl3pPr marL="776205" indent="0">
              <a:buFontTx/>
              <a:buNone/>
              <a:defRPr>
                <a:solidFill>
                  <a:schemeClr val="bg1"/>
                </a:solidFill>
              </a:defRPr>
            </a:lvl3pPr>
            <a:lvl4pPr marL="1164308" indent="0">
              <a:buFontTx/>
              <a:buNone/>
              <a:defRPr>
                <a:solidFill>
                  <a:schemeClr val="bg1"/>
                </a:solidFill>
              </a:defRPr>
            </a:lvl4pPr>
            <a:lvl5pPr marL="1552411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4">
            <a:extLst>
              <a:ext uri="{FF2B5EF4-FFF2-40B4-BE49-F238E27FC236}">
                <a16:creationId xmlns:a16="http://schemas.microsoft.com/office/drawing/2014/main" id="{943EBDDF-19F7-D086-F5D0-4100B8B6A1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0887" y="4432794"/>
            <a:ext cx="2594680" cy="460334"/>
          </a:xfrm>
          <a:prstGeom prst="rect">
            <a:avLst/>
          </a:prstGeom>
          <a:noFill/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18" b="1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FontTx/>
              <a:buNone/>
              <a:defRPr>
                <a:solidFill>
                  <a:schemeClr val="bg1"/>
                </a:solidFill>
              </a:defRPr>
            </a:lvl2pPr>
            <a:lvl3pPr marL="776205" indent="0">
              <a:buFontTx/>
              <a:buNone/>
              <a:defRPr>
                <a:solidFill>
                  <a:schemeClr val="bg1"/>
                </a:solidFill>
              </a:defRPr>
            </a:lvl3pPr>
            <a:lvl4pPr marL="1164308" indent="0">
              <a:buFontTx/>
              <a:buNone/>
              <a:defRPr>
                <a:solidFill>
                  <a:schemeClr val="bg1"/>
                </a:solidFill>
              </a:defRPr>
            </a:lvl4pPr>
            <a:lvl5pPr marL="1552411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2B260C06-4172-E8AB-9B95-BF1DF8B38E3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44617" y="4439570"/>
            <a:ext cx="2600448" cy="460334"/>
          </a:xfrm>
          <a:prstGeom prst="rect">
            <a:avLst/>
          </a:prstGeom>
          <a:noFill/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18" b="1" i="0">
                <a:solidFill>
                  <a:schemeClr val="bg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FontTx/>
              <a:buNone/>
              <a:defRPr>
                <a:solidFill>
                  <a:schemeClr val="bg1"/>
                </a:solidFill>
              </a:defRPr>
            </a:lvl2pPr>
            <a:lvl3pPr marL="776205" indent="0">
              <a:buFontTx/>
              <a:buNone/>
              <a:defRPr>
                <a:solidFill>
                  <a:schemeClr val="bg1"/>
                </a:solidFill>
              </a:defRPr>
            </a:lvl3pPr>
            <a:lvl4pPr marL="1164308" indent="0">
              <a:buFontTx/>
              <a:buNone/>
              <a:defRPr>
                <a:solidFill>
                  <a:schemeClr val="bg1"/>
                </a:solidFill>
              </a:defRPr>
            </a:lvl4pPr>
            <a:lvl5pPr marL="1552411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4">
            <a:extLst>
              <a:ext uri="{FF2B5EF4-FFF2-40B4-BE49-F238E27FC236}">
                <a16:creationId xmlns:a16="http://schemas.microsoft.com/office/drawing/2014/main" id="{BDC4B3C2-C7E2-7E48-47D9-43345CEA587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42373" y="2041452"/>
            <a:ext cx="2588255" cy="457200"/>
          </a:xfrm>
          <a:prstGeom prst="rect">
            <a:avLst/>
          </a:prstGeom>
          <a:noFill/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18" b="1" i="0">
                <a:solidFill>
                  <a:schemeClr val="bg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FontTx/>
              <a:buNone/>
              <a:defRPr>
                <a:solidFill>
                  <a:schemeClr val="bg1"/>
                </a:solidFill>
              </a:defRPr>
            </a:lvl2pPr>
            <a:lvl3pPr marL="776205" indent="0">
              <a:buFontTx/>
              <a:buNone/>
              <a:defRPr>
                <a:solidFill>
                  <a:schemeClr val="bg1"/>
                </a:solidFill>
              </a:defRPr>
            </a:lvl3pPr>
            <a:lvl4pPr marL="1164308" indent="0">
              <a:buFontTx/>
              <a:buNone/>
              <a:defRPr>
                <a:solidFill>
                  <a:schemeClr val="bg1"/>
                </a:solidFill>
              </a:defRPr>
            </a:lvl4pPr>
            <a:lvl5pPr marL="1552411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4">
            <a:extLst>
              <a:ext uri="{FF2B5EF4-FFF2-40B4-BE49-F238E27FC236}">
                <a16:creationId xmlns:a16="http://schemas.microsoft.com/office/drawing/2014/main" id="{B9E8EBD3-3BA2-EB49-88C8-6AE73EAB02B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50088" y="4439570"/>
            <a:ext cx="2588256" cy="460334"/>
          </a:xfrm>
          <a:prstGeom prst="rect">
            <a:avLst/>
          </a:prstGeom>
          <a:noFill/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18" b="1" i="0">
                <a:solidFill>
                  <a:schemeClr val="bg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FontTx/>
              <a:buNone/>
              <a:defRPr>
                <a:solidFill>
                  <a:schemeClr val="bg1"/>
                </a:solidFill>
              </a:defRPr>
            </a:lvl2pPr>
            <a:lvl3pPr marL="776205" indent="0">
              <a:buFontTx/>
              <a:buNone/>
              <a:defRPr>
                <a:solidFill>
                  <a:schemeClr val="bg1"/>
                </a:solidFill>
              </a:defRPr>
            </a:lvl3pPr>
            <a:lvl4pPr marL="1164308" indent="0">
              <a:buFontTx/>
              <a:buNone/>
              <a:defRPr>
                <a:solidFill>
                  <a:schemeClr val="bg1"/>
                </a:solidFill>
              </a:defRPr>
            </a:lvl4pPr>
            <a:lvl5pPr marL="1552411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7662BD86-8C70-CD8B-3290-BC53A80D93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8643" y="589526"/>
            <a:ext cx="11366157" cy="58869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388" b="1" i="0" kern="1200" cap="none" baseline="0" dirty="0" smtClean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4DB39117-1C42-90E4-4D94-B7DCAABE4C98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351586" y="2519189"/>
            <a:ext cx="2587752" cy="1034664"/>
          </a:xfrm>
          <a:prstGeom prst="rect">
            <a:avLst/>
          </a:prstGeom>
        </p:spPr>
        <p:txBody>
          <a:bodyPr/>
          <a:lstStyle>
            <a:lvl1pPr>
              <a:defRPr sz="118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defRPr sz="118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2pPr>
            <a:lvl3pPr>
              <a:defRPr sz="118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3pPr>
            <a:lvl4pPr>
              <a:defRPr sz="1358">
                <a:solidFill>
                  <a:schemeClr val="tx1"/>
                </a:solidFill>
              </a:defRPr>
            </a:lvl4pPr>
            <a:lvl5pPr>
              <a:defRPr sz="1358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15">
            <a:extLst>
              <a:ext uri="{FF2B5EF4-FFF2-40B4-BE49-F238E27FC236}">
                <a16:creationId xmlns:a16="http://schemas.microsoft.com/office/drawing/2014/main" id="{ECF4C3E8-BE04-6DC5-D1C2-3E486E845A65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248838" y="2519189"/>
            <a:ext cx="2587752" cy="1034664"/>
          </a:xfrm>
          <a:prstGeom prst="rect">
            <a:avLst/>
          </a:prstGeom>
        </p:spPr>
        <p:txBody>
          <a:bodyPr/>
          <a:lstStyle>
            <a:lvl1pPr>
              <a:defRPr sz="118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defRPr sz="118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2pPr>
            <a:lvl3pPr>
              <a:defRPr sz="118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3pPr>
            <a:lvl4pPr>
              <a:defRPr sz="1358">
                <a:solidFill>
                  <a:schemeClr val="tx1"/>
                </a:solidFill>
              </a:defRPr>
            </a:lvl4pPr>
            <a:lvl5pPr>
              <a:defRPr sz="1358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F9E42305-5115-D64A-2174-4D4506CF3ED4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143070" y="2519189"/>
            <a:ext cx="2587753" cy="1034664"/>
          </a:xfrm>
          <a:prstGeom prst="rect">
            <a:avLst/>
          </a:prstGeom>
        </p:spPr>
        <p:txBody>
          <a:bodyPr/>
          <a:lstStyle>
            <a:lvl1pPr>
              <a:defRPr sz="118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defRPr sz="118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2pPr>
            <a:lvl3pPr>
              <a:defRPr sz="118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3pPr>
            <a:lvl4pPr>
              <a:defRPr sz="1358">
                <a:solidFill>
                  <a:schemeClr val="tx1"/>
                </a:solidFill>
              </a:defRPr>
            </a:lvl4pPr>
            <a:lvl5pPr>
              <a:defRPr sz="1358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Content Placeholder 15">
            <a:extLst>
              <a:ext uri="{FF2B5EF4-FFF2-40B4-BE49-F238E27FC236}">
                <a16:creationId xmlns:a16="http://schemas.microsoft.com/office/drawing/2014/main" id="{FBF8ACDA-7E61-ECD3-D535-02F4E1E306A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350887" y="4906286"/>
            <a:ext cx="2587753" cy="1034664"/>
          </a:xfrm>
          <a:prstGeom prst="rect">
            <a:avLst/>
          </a:prstGeom>
        </p:spPr>
        <p:txBody>
          <a:bodyPr/>
          <a:lstStyle>
            <a:lvl1pPr>
              <a:defRPr sz="118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defRPr sz="118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2pPr>
            <a:lvl3pPr>
              <a:defRPr sz="118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3pPr>
            <a:lvl4pPr>
              <a:defRPr sz="1358">
                <a:solidFill>
                  <a:schemeClr val="tx1"/>
                </a:solidFill>
              </a:defRPr>
            </a:lvl4pPr>
            <a:lvl5pPr>
              <a:defRPr sz="1358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Content Placeholder 15">
            <a:extLst>
              <a:ext uri="{FF2B5EF4-FFF2-40B4-BE49-F238E27FC236}">
                <a16:creationId xmlns:a16="http://schemas.microsoft.com/office/drawing/2014/main" id="{1E249775-8BEB-1E50-8B7F-81E981948FEF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232929" y="4906286"/>
            <a:ext cx="2599943" cy="1034664"/>
          </a:xfrm>
          <a:prstGeom prst="rect">
            <a:avLst/>
          </a:prstGeom>
        </p:spPr>
        <p:txBody>
          <a:bodyPr/>
          <a:lstStyle>
            <a:lvl1pPr>
              <a:defRPr sz="118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defRPr sz="118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2pPr>
            <a:lvl3pPr>
              <a:defRPr sz="118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3pPr>
            <a:lvl4pPr>
              <a:defRPr sz="1358">
                <a:solidFill>
                  <a:schemeClr val="tx1"/>
                </a:solidFill>
              </a:defRPr>
            </a:lvl4pPr>
            <a:lvl5pPr>
              <a:defRPr sz="1358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Content Placeholder 15">
            <a:extLst>
              <a:ext uri="{FF2B5EF4-FFF2-40B4-BE49-F238E27FC236}">
                <a16:creationId xmlns:a16="http://schemas.microsoft.com/office/drawing/2014/main" id="{6D9A380A-BA8A-8996-4FD7-433364550BCF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6137701" y="4906286"/>
            <a:ext cx="2587754" cy="1034664"/>
          </a:xfrm>
          <a:prstGeom prst="rect">
            <a:avLst/>
          </a:prstGeom>
        </p:spPr>
        <p:txBody>
          <a:bodyPr/>
          <a:lstStyle>
            <a:lvl1pPr>
              <a:defRPr sz="118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defRPr sz="118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2pPr>
            <a:lvl3pPr>
              <a:defRPr sz="118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3pPr>
            <a:lvl4pPr>
              <a:defRPr sz="1358">
                <a:solidFill>
                  <a:schemeClr val="tx1"/>
                </a:solidFill>
              </a:defRPr>
            </a:lvl4pPr>
            <a:lvl5pPr>
              <a:defRPr sz="1358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ext Placeholder 24">
            <a:extLst>
              <a:ext uri="{FF2B5EF4-FFF2-40B4-BE49-F238E27FC236}">
                <a16:creationId xmlns:a16="http://schemas.microsoft.com/office/drawing/2014/main" id="{0631E1C4-4D63-8999-1E81-3F81CAF2255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037108" y="2014787"/>
            <a:ext cx="2588255" cy="457200"/>
          </a:xfrm>
          <a:prstGeom prst="rect">
            <a:avLst/>
          </a:prstGeom>
          <a:noFill/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18" b="1" i="0">
                <a:solidFill>
                  <a:schemeClr val="bg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FontTx/>
              <a:buNone/>
              <a:defRPr>
                <a:solidFill>
                  <a:schemeClr val="bg1"/>
                </a:solidFill>
              </a:defRPr>
            </a:lvl2pPr>
            <a:lvl3pPr marL="776205" indent="0">
              <a:buFontTx/>
              <a:buNone/>
              <a:defRPr>
                <a:solidFill>
                  <a:schemeClr val="bg1"/>
                </a:solidFill>
              </a:defRPr>
            </a:lvl3pPr>
            <a:lvl4pPr marL="1164308" indent="0">
              <a:buFontTx/>
              <a:buNone/>
              <a:defRPr>
                <a:solidFill>
                  <a:schemeClr val="bg1"/>
                </a:solidFill>
              </a:defRPr>
            </a:lvl4pPr>
            <a:lvl5pPr marL="1552411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15">
            <a:extLst>
              <a:ext uri="{FF2B5EF4-FFF2-40B4-BE49-F238E27FC236}">
                <a16:creationId xmlns:a16="http://schemas.microsoft.com/office/drawing/2014/main" id="{F692C6F2-2D2C-4BB0-2137-94EC727971C4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9037805" y="2492524"/>
            <a:ext cx="2587753" cy="1034664"/>
          </a:xfrm>
          <a:prstGeom prst="rect">
            <a:avLst/>
          </a:prstGeom>
        </p:spPr>
        <p:txBody>
          <a:bodyPr/>
          <a:lstStyle>
            <a:lvl1pPr>
              <a:defRPr sz="118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defRPr sz="118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2pPr>
            <a:lvl3pPr>
              <a:defRPr sz="118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3pPr>
            <a:lvl4pPr>
              <a:defRPr sz="1358">
                <a:solidFill>
                  <a:schemeClr val="tx1"/>
                </a:solidFill>
              </a:defRPr>
            </a:lvl4pPr>
            <a:lvl5pPr>
              <a:defRPr sz="1358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24">
            <a:extLst>
              <a:ext uri="{FF2B5EF4-FFF2-40B4-BE49-F238E27FC236}">
                <a16:creationId xmlns:a16="http://schemas.microsoft.com/office/drawing/2014/main" id="{0A0243E0-E4FE-65BA-D30A-D668EF9562F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047466" y="4422928"/>
            <a:ext cx="2588255" cy="457200"/>
          </a:xfrm>
          <a:prstGeom prst="rect">
            <a:avLst/>
          </a:prstGeom>
          <a:noFill/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18" b="1" i="0">
                <a:solidFill>
                  <a:schemeClr val="bg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FontTx/>
              <a:buNone/>
              <a:defRPr>
                <a:solidFill>
                  <a:schemeClr val="bg1"/>
                </a:solidFill>
              </a:defRPr>
            </a:lvl2pPr>
            <a:lvl3pPr marL="776205" indent="0">
              <a:buFontTx/>
              <a:buNone/>
              <a:defRPr>
                <a:solidFill>
                  <a:schemeClr val="bg1"/>
                </a:solidFill>
              </a:defRPr>
            </a:lvl3pPr>
            <a:lvl4pPr marL="1164308" indent="0">
              <a:buFontTx/>
              <a:buNone/>
              <a:defRPr>
                <a:solidFill>
                  <a:schemeClr val="bg1"/>
                </a:solidFill>
              </a:defRPr>
            </a:lvl4pPr>
            <a:lvl5pPr marL="1552411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5">
            <a:extLst>
              <a:ext uri="{FF2B5EF4-FFF2-40B4-BE49-F238E27FC236}">
                <a16:creationId xmlns:a16="http://schemas.microsoft.com/office/drawing/2014/main" id="{D0B059E4-C8C2-4239-C0FA-9EF6C2E8E01C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9048164" y="4900664"/>
            <a:ext cx="2587753" cy="1034664"/>
          </a:xfrm>
          <a:prstGeom prst="rect">
            <a:avLst/>
          </a:prstGeom>
        </p:spPr>
        <p:txBody>
          <a:bodyPr/>
          <a:lstStyle>
            <a:lvl1pPr>
              <a:defRPr sz="118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defRPr sz="118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2pPr>
            <a:lvl3pPr>
              <a:defRPr sz="118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3pPr>
            <a:lvl4pPr>
              <a:defRPr sz="1358">
                <a:solidFill>
                  <a:schemeClr val="tx1"/>
                </a:solidFill>
              </a:defRPr>
            </a:lvl4pPr>
            <a:lvl5pPr>
              <a:defRPr sz="1358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766333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368643" y="589526"/>
            <a:ext cx="11366157" cy="58869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388" b="1" i="0" kern="1200" cap="none" baseline="0" dirty="0" smtClean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9768042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lumn Icons /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4"/>
          <p:cNvSpPr>
            <a:spLocks noGrp="1"/>
          </p:cNvSpPr>
          <p:nvPr>
            <p:ph sz="quarter" idx="15" hasCustomPrompt="1"/>
          </p:nvPr>
        </p:nvSpPr>
        <p:spPr>
          <a:xfrm>
            <a:off x="372004" y="3980859"/>
            <a:ext cx="2590800" cy="223367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18" b="0" i="0" baseline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/>
            </a:lvl2pPr>
            <a:lvl3pPr marL="776205" indent="0">
              <a:buNone/>
              <a:defRPr/>
            </a:lvl3pPr>
            <a:lvl4pPr marL="1164308" indent="0">
              <a:buNone/>
              <a:defRPr/>
            </a:lvl4pPr>
            <a:lvl5pPr marL="1552411" indent="0">
              <a:buNone/>
              <a:defRPr/>
            </a:lvl5pPr>
          </a:lstStyle>
          <a:p>
            <a:pPr lvl="0"/>
            <a:r>
              <a:rPr lang="en-US"/>
              <a:t>This placeholder can hold text, tables, charts or images.</a:t>
            </a:r>
          </a:p>
        </p:txBody>
      </p:sp>
      <p:sp>
        <p:nvSpPr>
          <p:cNvPr id="10" name="Content Placeholder 14"/>
          <p:cNvSpPr>
            <a:spLocks noGrp="1"/>
          </p:cNvSpPr>
          <p:nvPr>
            <p:ph sz="quarter" idx="16" hasCustomPrompt="1"/>
          </p:nvPr>
        </p:nvSpPr>
        <p:spPr>
          <a:xfrm>
            <a:off x="3318407" y="3972394"/>
            <a:ext cx="2590800" cy="223367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318" b="0" i="0" baseline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/>
            </a:lvl2pPr>
            <a:lvl3pPr marL="776205" indent="0">
              <a:buNone/>
              <a:defRPr/>
            </a:lvl3pPr>
            <a:lvl4pPr marL="1164308" indent="0">
              <a:buNone/>
              <a:defRPr/>
            </a:lvl4pPr>
            <a:lvl5pPr marL="1552411" indent="0">
              <a:buNone/>
              <a:defRPr/>
            </a:lvl5pPr>
          </a:lstStyle>
          <a:p>
            <a:pPr lvl="0"/>
            <a:r>
              <a:rPr lang="en-US"/>
              <a:t>This placeholder can hold text, tables, charts or images.</a:t>
            </a:r>
          </a:p>
        </p:txBody>
      </p:sp>
      <p:sp>
        <p:nvSpPr>
          <p:cNvPr id="11" name="Content Placeholder 14"/>
          <p:cNvSpPr>
            <a:spLocks noGrp="1"/>
          </p:cNvSpPr>
          <p:nvPr>
            <p:ph sz="quarter" idx="17" hasCustomPrompt="1"/>
          </p:nvPr>
        </p:nvSpPr>
        <p:spPr>
          <a:xfrm>
            <a:off x="6230940" y="3980859"/>
            <a:ext cx="2590800" cy="223367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318" b="0" i="0" baseline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/>
            </a:lvl2pPr>
            <a:lvl3pPr marL="776205" indent="0">
              <a:buNone/>
              <a:defRPr/>
            </a:lvl3pPr>
            <a:lvl4pPr marL="1164308" indent="0">
              <a:buNone/>
              <a:defRPr/>
            </a:lvl4pPr>
            <a:lvl5pPr marL="1552411" indent="0">
              <a:buNone/>
              <a:defRPr/>
            </a:lvl5pPr>
          </a:lstStyle>
          <a:p>
            <a:pPr lvl="0"/>
            <a:r>
              <a:rPr lang="en-US"/>
              <a:t>This placeholder can hold text, tables, charts or images.</a:t>
            </a:r>
          </a:p>
        </p:txBody>
      </p:sp>
      <p:sp>
        <p:nvSpPr>
          <p:cNvPr id="12" name="Content Placeholder 14"/>
          <p:cNvSpPr>
            <a:spLocks noGrp="1"/>
          </p:cNvSpPr>
          <p:nvPr>
            <p:ph sz="quarter" idx="18" hasCustomPrompt="1"/>
          </p:nvPr>
        </p:nvSpPr>
        <p:spPr>
          <a:xfrm>
            <a:off x="9143472" y="3963925"/>
            <a:ext cx="2590800" cy="223367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318" b="0" i="0" baseline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/>
            </a:lvl2pPr>
            <a:lvl3pPr marL="776205" indent="0">
              <a:buNone/>
              <a:defRPr/>
            </a:lvl3pPr>
            <a:lvl4pPr marL="1164308" indent="0">
              <a:buNone/>
              <a:defRPr/>
            </a:lvl4pPr>
            <a:lvl5pPr marL="1552411" indent="0">
              <a:buNone/>
              <a:defRPr/>
            </a:lvl5pPr>
          </a:lstStyle>
          <a:p>
            <a:pPr lvl="0"/>
            <a:r>
              <a:rPr lang="en-US"/>
              <a:t>This placeholder can hold text, tables, charts or images.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B32D0CF8-A699-664F-8B0D-E8E018A529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8643" y="589526"/>
            <a:ext cx="11366157" cy="58869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388" b="1" i="0" kern="1200" cap="none" baseline="0" dirty="0" smtClean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2A1BD-4D3B-6D44-97D0-384CBC3AC8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302" y="3282949"/>
            <a:ext cx="2590800" cy="5842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1694" b="1" i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3C9EB36-3BB7-9644-9094-F18264C7085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18407" y="3282949"/>
            <a:ext cx="2590800" cy="5842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1694" b="1" i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622DEE7-F6D5-DE4B-A8C2-DCD2E9CF009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30940" y="3286698"/>
            <a:ext cx="2590800" cy="5842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1694" b="1" i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26C778D-126A-B04B-BFAE-FFEF9381E0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3472" y="3282949"/>
            <a:ext cx="2590800" cy="5842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1694" b="1" i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DE4F0-28B1-E24A-BFE6-DE1E7D468E14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68301" y="1458914"/>
            <a:ext cx="2590800" cy="1616075"/>
          </a:xfrm>
          <a:prstGeom prst="round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Image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AE97A71C-875C-924C-8715-768D7A96DADF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3318407" y="1458912"/>
            <a:ext cx="2590800" cy="1616075"/>
          </a:xfrm>
          <a:prstGeom prst="round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Image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77ABD7FA-D09E-BA42-A6A8-03F7AC631C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30940" y="1458911"/>
            <a:ext cx="2590800" cy="1616075"/>
          </a:xfrm>
          <a:prstGeom prst="round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Image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0E08A5EE-C363-3144-A7FA-9FA1F84882D8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9143472" y="1458911"/>
            <a:ext cx="2590800" cy="1616075"/>
          </a:xfrm>
          <a:prstGeom prst="round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8751162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sset Gallery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4">
            <a:extLst>
              <a:ext uri="{FF2B5EF4-FFF2-40B4-BE49-F238E27FC236}">
                <a16:creationId xmlns:a16="http://schemas.microsoft.com/office/drawing/2014/main" id="{890FD449-7EFC-EBF9-61EB-855FCBFEC2B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02331" y="4996075"/>
            <a:ext cx="2643053" cy="121845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58" b="0" i="0" baseline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/>
            </a:lvl2pPr>
            <a:lvl3pPr marL="776205" indent="0">
              <a:buNone/>
              <a:defRPr/>
            </a:lvl3pPr>
            <a:lvl4pPr marL="1164308" indent="0">
              <a:buNone/>
              <a:defRPr/>
            </a:lvl4pPr>
            <a:lvl5pPr marL="1552411" indent="0">
              <a:buNone/>
              <a:defRPr/>
            </a:lvl5pPr>
          </a:lstStyle>
          <a:p>
            <a:pPr lvl="0"/>
            <a:r>
              <a:rPr lang="en-US"/>
              <a:t>This placeholder can hold text, tables, charts or images.</a:t>
            </a:r>
          </a:p>
        </p:txBody>
      </p:sp>
      <p:sp>
        <p:nvSpPr>
          <p:cNvPr id="4" name="Content Placeholder 14">
            <a:extLst>
              <a:ext uri="{FF2B5EF4-FFF2-40B4-BE49-F238E27FC236}">
                <a16:creationId xmlns:a16="http://schemas.microsoft.com/office/drawing/2014/main" id="{0C4F9F8E-15DA-AC20-F630-DE91C5C4F49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263413" y="4987609"/>
            <a:ext cx="2590800" cy="121845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58" b="0" i="0" baseline="0">
                <a:solidFill>
                  <a:schemeClr val="bg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/>
            </a:lvl2pPr>
            <a:lvl3pPr marL="776205" indent="0">
              <a:buNone/>
              <a:defRPr/>
            </a:lvl3pPr>
            <a:lvl4pPr marL="1164308" indent="0">
              <a:buNone/>
              <a:defRPr/>
            </a:lvl4pPr>
            <a:lvl5pPr marL="1552411" indent="0">
              <a:buNone/>
              <a:defRPr/>
            </a:lvl5pPr>
          </a:lstStyle>
          <a:p>
            <a:pPr lvl="0"/>
            <a:r>
              <a:rPr lang="en-US"/>
              <a:t>This placeholder can hold text, tables, charts or images.</a:t>
            </a:r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227E8133-88AB-130B-7D46-51AAF6B093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8643" y="589526"/>
            <a:ext cx="11366157" cy="5886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1" i="0" kern="1200" cap="none" baseline="0" dirty="0" smtClean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AC53ABE-689F-53F2-B6CA-F92F02EDC9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8629" y="3794437"/>
            <a:ext cx="2643053" cy="116450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1506" b="1" i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41BEAAA-623B-4881-5779-26FE496DA0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63413" y="3794437"/>
            <a:ext cx="2590800" cy="116450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1506" b="1" i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9DEB45F-BAAC-7C71-F427-7633BB1B510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30654" y="1889760"/>
            <a:ext cx="3904146" cy="88369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506" b="1" i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D7D1F24-6CEC-9AF1-7D87-8C7FBA8A4B8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30654" y="2936785"/>
            <a:ext cx="3904146" cy="88369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506" b="1" i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A2E7195-5D6E-9723-2876-ADB849FBC8A1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68301" y="1889760"/>
            <a:ext cx="2590800" cy="1628503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b="0" i="0">
                <a:solidFill>
                  <a:schemeClr val="bg2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Image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EAB4F7C-A48E-C9E4-7C2D-264FCDC51DC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3318407" y="1889759"/>
            <a:ext cx="2590800" cy="1628503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b="0" i="0">
                <a:solidFill>
                  <a:schemeClr val="bg2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Image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DBBDFC3-B12E-FE8F-9ED2-CBBFE168CC41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30939" y="1889759"/>
            <a:ext cx="1319392" cy="883695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b="0" i="0">
                <a:solidFill>
                  <a:schemeClr val="bg2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Image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F8A5FDE-CEAF-43A4-9DB0-73892E9D67B3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230939" y="2936785"/>
            <a:ext cx="1319392" cy="883695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b="0" i="0">
                <a:solidFill>
                  <a:schemeClr val="bg2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Image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BFF8240-DBAD-B1B2-2C37-A4C86228AF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30654" y="4014831"/>
            <a:ext cx="3904146" cy="88369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506" b="1" i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E75C9CEA-0963-51AD-73EF-63050772A9F2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230939" y="4014832"/>
            <a:ext cx="1319392" cy="883695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b="0" i="0">
                <a:solidFill>
                  <a:schemeClr val="bg2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Image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7875B1C-DF74-B5A9-B2EC-34E8022A4BD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830654" y="5092876"/>
            <a:ext cx="3904146" cy="88369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506" b="1" i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CFC288B5-F24B-8D87-09AB-AB478F1DD870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230939" y="5092878"/>
            <a:ext cx="1319392" cy="883695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b="0" i="0">
                <a:solidFill>
                  <a:schemeClr val="bg2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Image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0F4270F-7416-1D77-0CAB-B14725921E4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8628" y="1525843"/>
            <a:ext cx="2590800" cy="27444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941" b="1" i="0">
                <a:solidFill>
                  <a:schemeClr val="accent2"/>
                </a:solidFill>
                <a:latin typeface="Be Vietnam Pro SemiBold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OVERLINE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82A2D9E-0DAD-D172-1B19-350F131569A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74863" y="1526680"/>
            <a:ext cx="2590800" cy="27444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941" b="1" i="0">
                <a:solidFill>
                  <a:schemeClr val="accent2"/>
                </a:solidFill>
                <a:latin typeface="Be Vietnam Pro SemiBold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OVERLINE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34C2F43-0620-B0DA-A289-D1B14F0C195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61271" y="1525843"/>
            <a:ext cx="1319392" cy="27444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941" b="1" i="0">
                <a:solidFill>
                  <a:schemeClr val="accent2"/>
                </a:solidFill>
                <a:latin typeface="Be Vietnam Pro SemiBold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OVERLINE</a:t>
            </a:r>
          </a:p>
        </p:txBody>
      </p:sp>
    </p:spTree>
    <p:extLst>
      <p:ext uri="{BB962C8B-B14F-4D97-AF65-F5344CB8AC3E}">
        <p14:creationId xmlns:p14="http://schemas.microsoft.com/office/powerpoint/2010/main" val="17947282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4"/>
          <p:cNvSpPr>
            <a:spLocks noGrp="1"/>
          </p:cNvSpPr>
          <p:nvPr>
            <p:ph sz="quarter" idx="15" hasCustomPrompt="1"/>
          </p:nvPr>
        </p:nvSpPr>
        <p:spPr>
          <a:xfrm>
            <a:off x="372004" y="4169827"/>
            <a:ext cx="3653896" cy="204470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58" b="0" i="0" baseline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/>
            </a:lvl2pPr>
            <a:lvl3pPr marL="776205" indent="0">
              <a:buNone/>
              <a:defRPr/>
            </a:lvl3pPr>
            <a:lvl4pPr marL="1164308" indent="0">
              <a:buNone/>
              <a:defRPr/>
            </a:lvl4pPr>
            <a:lvl5pPr marL="1552411" indent="0">
              <a:buNone/>
              <a:defRPr/>
            </a:lvl5pPr>
          </a:lstStyle>
          <a:p>
            <a:pPr lvl="0"/>
            <a:r>
              <a:rPr lang="en-US"/>
              <a:t>This placeholder can hold text, tables, charts or images.</a:t>
            </a:r>
          </a:p>
        </p:txBody>
      </p:sp>
      <p:sp>
        <p:nvSpPr>
          <p:cNvPr id="10" name="Content Placeholder 14"/>
          <p:cNvSpPr>
            <a:spLocks noGrp="1"/>
          </p:cNvSpPr>
          <p:nvPr>
            <p:ph sz="quarter" idx="16" hasCustomPrompt="1"/>
          </p:nvPr>
        </p:nvSpPr>
        <p:spPr>
          <a:xfrm>
            <a:off x="4266590" y="4161361"/>
            <a:ext cx="3653896" cy="204470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58" b="0" i="0" baseline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/>
            </a:lvl2pPr>
            <a:lvl3pPr marL="776205" indent="0">
              <a:buNone/>
              <a:defRPr/>
            </a:lvl3pPr>
            <a:lvl4pPr marL="1164308" indent="0">
              <a:buNone/>
              <a:defRPr/>
            </a:lvl4pPr>
            <a:lvl5pPr marL="1552411" indent="0">
              <a:buNone/>
              <a:defRPr/>
            </a:lvl5pPr>
          </a:lstStyle>
          <a:p>
            <a:pPr lvl="0"/>
            <a:r>
              <a:rPr lang="en-US"/>
              <a:t>This placeholder can hold text, tables, charts or images.</a:t>
            </a:r>
          </a:p>
        </p:txBody>
      </p:sp>
      <p:sp>
        <p:nvSpPr>
          <p:cNvPr id="11" name="Content Placeholder 14"/>
          <p:cNvSpPr>
            <a:spLocks noGrp="1"/>
          </p:cNvSpPr>
          <p:nvPr>
            <p:ph sz="quarter" idx="17" hasCustomPrompt="1"/>
          </p:nvPr>
        </p:nvSpPr>
        <p:spPr>
          <a:xfrm>
            <a:off x="8161175" y="4162078"/>
            <a:ext cx="3661304" cy="20482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58" b="0" i="0" baseline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/>
            </a:lvl2pPr>
            <a:lvl3pPr marL="776205" indent="0">
              <a:buNone/>
              <a:defRPr/>
            </a:lvl3pPr>
            <a:lvl4pPr marL="1164308" indent="0">
              <a:buNone/>
              <a:defRPr/>
            </a:lvl4pPr>
            <a:lvl5pPr marL="1552411" indent="0">
              <a:buNone/>
              <a:defRPr/>
            </a:lvl5pPr>
          </a:lstStyle>
          <a:p>
            <a:pPr lvl="0"/>
            <a:r>
              <a:rPr lang="en-US"/>
              <a:t>This placeholder can hold text, tables, charts or images.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B32D0CF8-A699-664F-8B0D-E8E018A529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8643" y="589526"/>
            <a:ext cx="11366157" cy="58869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388" b="1" i="0" kern="1200" cap="none" baseline="0" dirty="0" smtClean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2A1BD-4D3B-6D44-97D0-384CBC3AC8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300" y="1521503"/>
            <a:ext cx="3653897" cy="5842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1694" b="1" i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3C9EB36-3BB7-9644-9094-F18264C7085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6590" y="1521503"/>
            <a:ext cx="3653896" cy="5842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1694" b="1" i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622DEE7-F6D5-DE4B-A8C2-DCD2E9CF009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703" y="1525251"/>
            <a:ext cx="3661304" cy="5842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1694" b="1" i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8" name="Content Placeholder 14">
            <a:extLst>
              <a:ext uri="{FF2B5EF4-FFF2-40B4-BE49-F238E27FC236}">
                <a16:creationId xmlns:a16="http://schemas.microsoft.com/office/drawing/2014/main" id="{A8AFB0ED-1FBF-E541-A4BB-6894781C336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68299" y="2305915"/>
            <a:ext cx="3657600" cy="1655234"/>
          </a:xfrm>
          <a:prstGeom prst="roundRect">
            <a:avLst/>
          </a:prstGeom>
          <a:solidFill>
            <a:schemeClr val="accent1"/>
          </a:solidFill>
        </p:spPr>
        <p:txBody>
          <a:bodyPr vert="horz"/>
          <a:lstStyle>
            <a:lvl1pPr marL="0" indent="0">
              <a:buNone/>
              <a:defRPr sz="1528" b="0" i="0" baseline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/>
            </a:lvl2pPr>
            <a:lvl3pPr marL="776205" indent="0">
              <a:buNone/>
              <a:defRPr/>
            </a:lvl3pPr>
            <a:lvl4pPr marL="1164308" indent="0">
              <a:buNone/>
              <a:defRPr/>
            </a:lvl4pPr>
            <a:lvl5pPr marL="155241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14">
            <a:extLst>
              <a:ext uri="{FF2B5EF4-FFF2-40B4-BE49-F238E27FC236}">
                <a16:creationId xmlns:a16="http://schemas.microsoft.com/office/drawing/2014/main" id="{D2329C4C-F813-FF41-89F8-A455B4F0224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4266589" y="2305915"/>
            <a:ext cx="3657600" cy="1655234"/>
          </a:xfrm>
          <a:prstGeom prst="roundRect">
            <a:avLst/>
          </a:prstGeom>
          <a:solidFill>
            <a:schemeClr val="accent1"/>
          </a:solidFill>
        </p:spPr>
        <p:txBody>
          <a:bodyPr vert="horz"/>
          <a:lstStyle>
            <a:lvl1pPr marL="0" indent="0">
              <a:buNone/>
              <a:defRPr sz="1528" b="0" i="0" baseline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/>
            </a:lvl2pPr>
            <a:lvl3pPr marL="776205" indent="0">
              <a:buNone/>
              <a:defRPr/>
            </a:lvl3pPr>
            <a:lvl4pPr marL="1164308" indent="0">
              <a:buNone/>
              <a:defRPr/>
            </a:lvl4pPr>
            <a:lvl5pPr marL="155241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4">
            <a:extLst>
              <a:ext uri="{FF2B5EF4-FFF2-40B4-BE49-F238E27FC236}">
                <a16:creationId xmlns:a16="http://schemas.microsoft.com/office/drawing/2014/main" id="{2595D591-EAD9-7248-B539-7368D723732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164879" y="2313411"/>
            <a:ext cx="3657600" cy="1655234"/>
          </a:xfrm>
          <a:prstGeom prst="roundRect">
            <a:avLst/>
          </a:prstGeom>
          <a:solidFill>
            <a:schemeClr val="accent1"/>
          </a:solidFill>
        </p:spPr>
        <p:txBody>
          <a:bodyPr vert="horz"/>
          <a:lstStyle>
            <a:lvl1pPr marL="0" indent="0">
              <a:buNone/>
              <a:defRPr sz="1528" b="0" i="0" baseline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/>
            </a:lvl2pPr>
            <a:lvl3pPr marL="776205" indent="0">
              <a:buNone/>
              <a:defRPr/>
            </a:lvl3pPr>
            <a:lvl4pPr marL="1164308" indent="0">
              <a:buNone/>
              <a:defRPr/>
            </a:lvl4pPr>
            <a:lvl5pPr marL="155241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922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2A95EEA-C4B7-41C7-BD8C-A886C2012C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94DC18-BFE5-47F7-A7D2-8165A79887FA}"/>
              </a:ext>
            </a:extLst>
          </p:cNvPr>
          <p:cNvSpPr/>
          <p:nvPr userDrawn="1"/>
        </p:nvSpPr>
        <p:spPr>
          <a:xfrm flipH="1">
            <a:off x="0" y="0"/>
            <a:ext cx="12202386" cy="6858000"/>
          </a:xfrm>
          <a:prstGeom prst="rect">
            <a:avLst/>
          </a:prstGeom>
          <a:gradFill flip="none" rotWithShape="1">
            <a:gsLst>
              <a:gs pos="27000">
                <a:schemeClr val="tx1"/>
              </a:gs>
              <a:gs pos="96000">
                <a:schemeClr val="tx1">
                  <a:alpha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6350446-4C78-422D-B16C-6567EDD36D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4913195" cy="6858000"/>
          </a:xfrm>
          <a:custGeom>
            <a:avLst/>
            <a:gdLst>
              <a:gd name="connsiteX0" fmla="*/ 0 w 4913195"/>
              <a:gd name="connsiteY0" fmla="*/ 0 h 6858000"/>
              <a:gd name="connsiteX1" fmla="*/ 2695287 w 4913195"/>
              <a:gd name="connsiteY1" fmla="*/ 0 h 6858000"/>
              <a:gd name="connsiteX2" fmla="*/ 2854230 w 4913195"/>
              <a:gd name="connsiteY2" fmla="*/ 95243 h 6858000"/>
              <a:gd name="connsiteX3" fmla="*/ 3050371 w 4913195"/>
              <a:gd name="connsiteY3" fmla="*/ 209517 h 6858000"/>
              <a:gd name="connsiteX4" fmla="*/ 3246511 w 4913195"/>
              <a:gd name="connsiteY4" fmla="*/ 323276 h 6858000"/>
              <a:gd name="connsiteX5" fmla="*/ 3429370 w 4913195"/>
              <a:gd name="connsiteY5" fmla="*/ 426644 h 6858000"/>
              <a:gd name="connsiteX6" fmla="*/ 3597929 w 4913195"/>
              <a:gd name="connsiteY6" fmla="*/ 521181 h 6858000"/>
              <a:gd name="connsiteX7" fmla="*/ 3754230 w 4913195"/>
              <a:gd name="connsiteY7" fmla="*/ 607927 h 6858000"/>
              <a:gd name="connsiteX8" fmla="*/ 3896738 w 4913195"/>
              <a:gd name="connsiteY8" fmla="*/ 686884 h 6858000"/>
              <a:gd name="connsiteX9" fmla="*/ 4028009 w 4913195"/>
              <a:gd name="connsiteY9" fmla="*/ 760125 h 6858000"/>
              <a:gd name="connsiteX10" fmla="*/ 4147532 w 4913195"/>
              <a:gd name="connsiteY10" fmla="*/ 827650 h 6858000"/>
              <a:gd name="connsiteX11" fmla="*/ 4255819 w 4913195"/>
              <a:gd name="connsiteY11" fmla="*/ 890503 h 6858000"/>
              <a:gd name="connsiteX12" fmla="*/ 4353889 w 4913195"/>
              <a:gd name="connsiteY12" fmla="*/ 950757 h 6858000"/>
              <a:gd name="connsiteX13" fmla="*/ 4442255 w 4913195"/>
              <a:gd name="connsiteY13" fmla="*/ 1007376 h 6858000"/>
              <a:gd name="connsiteX14" fmla="*/ 4519893 w 4913195"/>
              <a:gd name="connsiteY14" fmla="*/ 1062438 h 6858000"/>
              <a:gd name="connsiteX15" fmla="*/ 4589871 w 4913195"/>
              <a:gd name="connsiteY15" fmla="*/ 1117497 h 6858000"/>
              <a:gd name="connsiteX16" fmla="*/ 4651164 w 4913195"/>
              <a:gd name="connsiteY16" fmla="*/ 1171519 h 6858000"/>
              <a:gd name="connsiteX17" fmla="*/ 4703776 w 4913195"/>
              <a:gd name="connsiteY17" fmla="*/ 1227099 h 6858000"/>
              <a:gd name="connsiteX18" fmla="*/ 4749745 w 4913195"/>
              <a:gd name="connsiteY18" fmla="*/ 1284757 h 6858000"/>
              <a:gd name="connsiteX19" fmla="*/ 4788564 w 4913195"/>
              <a:gd name="connsiteY19" fmla="*/ 1345011 h 6858000"/>
              <a:gd name="connsiteX20" fmla="*/ 4820743 w 4913195"/>
              <a:gd name="connsiteY20" fmla="*/ 1408903 h 6858000"/>
              <a:gd name="connsiteX21" fmla="*/ 4847304 w 4913195"/>
              <a:gd name="connsiteY21" fmla="*/ 1477470 h 6858000"/>
              <a:gd name="connsiteX22" fmla="*/ 4868757 w 4913195"/>
              <a:gd name="connsiteY22" fmla="*/ 1551750 h 6858000"/>
              <a:gd name="connsiteX23" fmla="*/ 4884592 w 4913195"/>
              <a:gd name="connsiteY23" fmla="*/ 1632261 h 6858000"/>
              <a:gd name="connsiteX24" fmla="*/ 4897361 w 4913195"/>
              <a:gd name="connsiteY24" fmla="*/ 1720046 h 6858000"/>
              <a:gd name="connsiteX25" fmla="*/ 4905532 w 4913195"/>
              <a:gd name="connsiteY25" fmla="*/ 1816144 h 6858000"/>
              <a:gd name="connsiteX26" fmla="*/ 4910643 w 4913195"/>
              <a:gd name="connsiteY26" fmla="*/ 1921069 h 6858000"/>
              <a:gd name="connsiteX27" fmla="*/ 4912685 w 4913195"/>
              <a:gd name="connsiteY27" fmla="*/ 2036385 h 6858000"/>
              <a:gd name="connsiteX28" fmla="*/ 4913195 w 4913195"/>
              <a:gd name="connsiteY28" fmla="*/ 2163127 h 6858000"/>
              <a:gd name="connsiteX29" fmla="*/ 4911664 w 4913195"/>
              <a:gd name="connsiteY29" fmla="*/ 2301299 h 6858000"/>
              <a:gd name="connsiteX30" fmla="*/ 4908598 w 4913195"/>
              <a:gd name="connsiteY30" fmla="*/ 2451417 h 6858000"/>
              <a:gd name="connsiteX31" fmla="*/ 4905532 w 4913195"/>
              <a:gd name="connsiteY31" fmla="*/ 2616078 h 6858000"/>
              <a:gd name="connsiteX32" fmla="*/ 4901958 w 4913195"/>
              <a:gd name="connsiteY32" fmla="*/ 2795286 h 6858000"/>
              <a:gd name="connsiteX33" fmla="*/ 4898892 w 4913195"/>
              <a:gd name="connsiteY33" fmla="*/ 2989556 h 6858000"/>
              <a:gd name="connsiteX34" fmla="*/ 4896340 w 4913195"/>
              <a:gd name="connsiteY34" fmla="*/ 3200966 h 6858000"/>
              <a:gd name="connsiteX35" fmla="*/ 4895319 w 4913195"/>
              <a:gd name="connsiteY35" fmla="*/ 3429001 h 6858000"/>
              <a:gd name="connsiteX36" fmla="*/ 4896340 w 4913195"/>
              <a:gd name="connsiteY36" fmla="*/ 3657034 h 6858000"/>
              <a:gd name="connsiteX37" fmla="*/ 4898892 w 4913195"/>
              <a:gd name="connsiteY37" fmla="*/ 3868447 h 6858000"/>
              <a:gd name="connsiteX38" fmla="*/ 4901958 w 4913195"/>
              <a:gd name="connsiteY38" fmla="*/ 4062717 h 6858000"/>
              <a:gd name="connsiteX39" fmla="*/ 4905532 w 4913195"/>
              <a:gd name="connsiteY39" fmla="*/ 4241923 h 6858000"/>
              <a:gd name="connsiteX40" fmla="*/ 4908598 w 4913195"/>
              <a:gd name="connsiteY40" fmla="*/ 4406584 h 6858000"/>
              <a:gd name="connsiteX41" fmla="*/ 4911664 w 4913195"/>
              <a:gd name="connsiteY41" fmla="*/ 4556704 h 6858000"/>
              <a:gd name="connsiteX42" fmla="*/ 4913195 w 4913195"/>
              <a:gd name="connsiteY42" fmla="*/ 4694873 h 6858000"/>
              <a:gd name="connsiteX43" fmla="*/ 4912685 w 4913195"/>
              <a:gd name="connsiteY43" fmla="*/ 4821616 h 6858000"/>
              <a:gd name="connsiteX44" fmla="*/ 4910643 w 4913195"/>
              <a:gd name="connsiteY44" fmla="*/ 4936932 h 6858000"/>
              <a:gd name="connsiteX45" fmla="*/ 4905532 w 4913195"/>
              <a:gd name="connsiteY45" fmla="*/ 5041857 h 6858000"/>
              <a:gd name="connsiteX46" fmla="*/ 4897361 w 4913195"/>
              <a:gd name="connsiteY46" fmla="*/ 5137954 h 6858000"/>
              <a:gd name="connsiteX47" fmla="*/ 4885103 w 4913195"/>
              <a:gd name="connsiteY47" fmla="*/ 5225739 h 6858000"/>
              <a:gd name="connsiteX48" fmla="*/ 4868757 w 4913195"/>
              <a:gd name="connsiteY48" fmla="*/ 5306253 h 6858000"/>
              <a:gd name="connsiteX49" fmla="*/ 4847304 w 4913195"/>
              <a:gd name="connsiteY49" fmla="*/ 5380533 h 6858000"/>
              <a:gd name="connsiteX50" fmla="*/ 4820743 w 4913195"/>
              <a:gd name="connsiteY50" fmla="*/ 5449097 h 6858000"/>
              <a:gd name="connsiteX51" fmla="*/ 4788564 w 4913195"/>
              <a:gd name="connsiteY51" fmla="*/ 5512989 h 6858000"/>
              <a:gd name="connsiteX52" fmla="*/ 4749745 w 4913195"/>
              <a:gd name="connsiteY52" fmla="*/ 5573244 h 6858000"/>
              <a:gd name="connsiteX53" fmla="*/ 4703776 w 4913195"/>
              <a:gd name="connsiteY53" fmla="*/ 5630901 h 6858000"/>
              <a:gd name="connsiteX54" fmla="*/ 4651164 w 4913195"/>
              <a:gd name="connsiteY54" fmla="*/ 5686481 h 6858000"/>
              <a:gd name="connsiteX55" fmla="*/ 4589871 w 4913195"/>
              <a:gd name="connsiteY55" fmla="*/ 5740504 h 6858000"/>
              <a:gd name="connsiteX56" fmla="*/ 4520403 w 4913195"/>
              <a:gd name="connsiteY56" fmla="*/ 5795563 h 6858000"/>
              <a:gd name="connsiteX57" fmla="*/ 4442255 w 4913195"/>
              <a:gd name="connsiteY57" fmla="*/ 5850624 h 6858000"/>
              <a:gd name="connsiteX58" fmla="*/ 4353889 w 4913195"/>
              <a:gd name="connsiteY58" fmla="*/ 5907761 h 6858000"/>
              <a:gd name="connsiteX59" fmla="*/ 4256330 w 4913195"/>
              <a:gd name="connsiteY59" fmla="*/ 5967497 h 6858000"/>
              <a:gd name="connsiteX60" fmla="*/ 4147532 w 4913195"/>
              <a:gd name="connsiteY60" fmla="*/ 6030350 h 6858000"/>
              <a:gd name="connsiteX61" fmla="*/ 4028009 w 4913195"/>
              <a:gd name="connsiteY61" fmla="*/ 6097878 h 6858000"/>
              <a:gd name="connsiteX62" fmla="*/ 3896738 w 4913195"/>
              <a:gd name="connsiteY62" fmla="*/ 6171119 h 6858000"/>
              <a:gd name="connsiteX63" fmla="*/ 3754230 w 4913195"/>
              <a:gd name="connsiteY63" fmla="*/ 6250591 h 6858000"/>
              <a:gd name="connsiteX64" fmla="*/ 3597929 w 4913195"/>
              <a:gd name="connsiteY64" fmla="*/ 6337337 h 6858000"/>
              <a:gd name="connsiteX65" fmla="*/ 3429370 w 4913195"/>
              <a:gd name="connsiteY65" fmla="*/ 6431357 h 6858000"/>
              <a:gd name="connsiteX66" fmla="*/ 3246511 w 4913195"/>
              <a:gd name="connsiteY66" fmla="*/ 6534725 h 6858000"/>
              <a:gd name="connsiteX67" fmla="*/ 3050371 w 4913195"/>
              <a:gd name="connsiteY67" fmla="*/ 6648483 h 6858000"/>
              <a:gd name="connsiteX68" fmla="*/ 2854230 w 4913195"/>
              <a:gd name="connsiteY68" fmla="*/ 6762760 h 6858000"/>
              <a:gd name="connsiteX69" fmla="*/ 2695288 w 4913195"/>
              <a:gd name="connsiteY69" fmla="*/ 6858000 h 6858000"/>
              <a:gd name="connsiteX70" fmla="*/ 0 w 4913195"/>
              <a:gd name="connsiteY7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4913195" h="6858000">
                <a:moveTo>
                  <a:pt x="0" y="0"/>
                </a:moveTo>
                <a:lnTo>
                  <a:pt x="2695287" y="0"/>
                </a:lnTo>
                <a:lnTo>
                  <a:pt x="2854230" y="95243"/>
                </a:lnTo>
                <a:lnTo>
                  <a:pt x="3050371" y="209517"/>
                </a:lnTo>
                <a:lnTo>
                  <a:pt x="3246511" y="323276"/>
                </a:lnTo>
                <a:lnTo>
                  <a:pt x="3429370" y="426644"/>
                </a:lnTo>
                <a:lnTo>
                  <a:pt x="3597929" y="521181"/>
                </a:lnTo>
                <a:lnTo>
                  <a:pt x="3754230" y="607927"/>
                </a:lnTo>
                <a:lnTo>
                  <a:pt x="3896738" y="686884"/>
                </a:lnTo>
                <a:lnTo>
                  <a:pt x="4028009" y="760125"/>
                </a:lnTo>
                <a:lnTo>
                  <a:pt x="4147532" y="827650"/>
                </a:lnTo>
                <a:lnTo>
                  <a:pt x="4255819" y="890503"/>
                </a:lnTo>
                <a:lnTo>
                  <a:pt x="4353889" y="950757"/>
                </a:lnTo>
                <a:lnTo>
                  <a:pt x="4442255" y="1007376"/>
                </a:lnTo>
                <a:lnTo>
                  <a:pt x="4519893" y="1062438"/>
                </a:lnTo>
                <a:lnTo>
                  <a:pt x="4589871" y="1117497"/>
                </a:lnTo>
                <a:lnTo>
                  <a:pt x="4651164" y="1171519"/>
                </a:lnTo>
                <a:lnTo>
                  <a:pt x="4703776" y="1227099"/>
                </a:lnTo>
                <a:lnTo>
                  <a:pt x="4749745" y="1284757"/>
                </a:lnTo>
                <a:lnTo>
                  <a:pt x="4788564" y="1345011"/>
                </a:lnTo>
                <a:lnTo>
                  <a:pt x="4820743" y="1408903"/>
                </a:lnTo>
                <a:lnTo>
                  <a:pt x="4847304" y="1477470"/>
                </a:lnTo>
                <a:lnTo>
                  <a:pt x="4868757" y="1551750"/>
                </a:lnTo>
                <a:lnTo>
                  <a:pt x="4884592" y="1632261"/>
                </a:lnTo>
                <a:lnTo>
                  <a:pt x="4897361" y="1720046"/>
                </a:lnTo>
                <a:lnTo>
                  <a:pt x="4905532" y="1816144"/>
                </a:lnTo>
                <a:lnTo>
                  <a:pt x="4910643" y="1921069"/>
                </a:lnTo>
                <a:lnTo>
                  <a:pt x="4912685" y="2036385"/>
                </a:lnTo>
                <a:lnTo>
                  <a:pt x="4913195" y="2163127"/>
                </a:lnTo>
                <a:lnTo>
                  <a:pt x="4911664" y="2301299"/>
                </a:lnTo>
                <a:lnTo>
                  <a:pt x="4908598" y="2451417"/>
                </a:lnTo>
                <a:lnTo>
                  <a:pt x="4905532" y="2616078"/>
                </a:lnTo>
                <a:lnTo>
                  <a:pt x="4901958" y="2795286"/>
                </a:lnTo>
                <a:lnTo>
                  <a:pt x="4898892" y="2989556"/>
                </a:lnTo>
                <a:lnTo>
                  <a:pt x="4896340" y="3200966"/>
                </a:lnTo>
                <a:lnTo>
                  <a:pt x="4895319" y="3429001"/>
                </a:lnTo>
                <a:lnTo>
                  <a:pt x="4896340" y="3657034"/>
                </a:lnTo>
                <a:lnTo>
                  <a:pt x="4898892" y="3868447"/>
                </a:lnTo>
                <a:lnTo>
                  <a:pt x="4901958" y="4062717"/>
                </a:lnTo>
                <a:lnTo>
                  <a:pt x="4905532" y="4241923"/>
                </a:lnTo>
                <a:lnTo>
                  <a:pt x="4908598" y="4406584"/>
                </a:lnTo>
                <a:lnTo>
                  <a:pt x="4911664" y="4556704"/>
                </a:lnTo>
                <a:lnTo>
                  <a:pt x="4913195" y="4694873"/>
                </a:lnTo>
                <a:lnTo>
                  <a:pt x="4912685" y="4821616"/>
                </a:lnTo>
                <a:lnTo>
                  <a:pt x="4910643" y="4936932"/>
                </a:lnTo>
                <a:lnTo>
                  <a:pt x="4905532" y="5041857"/>
                </a:lnTo>
                <a:lnTo>
                  <a:pt x="4897361" y="5137954"/>
                </a:lnTo>
                <a:lnTo>
                  <a:pt x="4885103" y="5225739"/>
                </a:lnTo>
                <a:lnTo>
                  <a:pt x="4868757" y="5306253"/>
                </a:lnTo>
                <a:lnTo>
                  <a:pt x="4847304" y="5380533"/>
                </a:lnTo>
                <a:lnTo>
                  <a:pt x="4820743" y="5449097"/>
                </a:lnTo>
                <a:lnTo>
                  <a:pt x="4788564" y="5512989"/>
                </a:lnTo>
                <a:lnTo>
                  <a:pt x="4749745" y="5573244"/>
                </a:lnTo>
                <a:lnTo>
                  <a:pt x="4703776" y="5630901"/>
                </a:lnTo>
                <a:lnTo>
                  <a:pt x="4651164" y="5686481"/>
                </a:lnTo>
                <a:lnTo>
                  <a:pt x="4589871" y="5740504"/>
                </a:lnTo>
                <a:lnTo>
                  <a:pt x="4520403" y="5795563"/>
                </a:lnTo>
                <a:lnTo>
                  <a:pt x="4442255" y="5850624"/>
                </a:lnTo>
                <a:lnTo>
                  <a:pt x="4353889" y="5907761"/>
                </a:lnTo>
                <a:lnTo>
                  <a:pt x="4256330" y="5967497"/>
                </a:lnTo>
                <a:lnTo>
                  <a:pt x="4147532" y="6030350"/>
                </a:lnTo>
                <a:lnTo>
                  <a:pt x="4028009" y="6097878"/>
                </a:lnTo>
                <a:lnTo>
                  <a:pt x="3896738" y="6171119"/>
                </a:lnTo>
                <a:lnTo>
                  <a:pt x="3754230" y="6250591"/>
                </a:lnTo>
                <a:lnTo>
                  <a:pt x="3597929" y="6337337"/>
                </a:lnTo>
                <a:lnTo>
                  <a:pt x="3429370" y="6431357"/>
                </a:lnTo>
                <a:lnTo>
                  <a:pt x="3246511" y="6534725"/>
                </a:lnTo>
                <a:lnTo>
                  <a:pt x="3050371" y="6648483"/>
                </a:lnTo>
                <a:lnTo>
                  <a:pt x="2854230" y="6762760"/>
                </a:lnTo>
                <a:lnTo>
                  <a:pt x="26952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41275"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C4F2E5-5E51-43D5-BF57-85270F8F07F1}"/>
              </a:ext>
            </a:extLst>
          </p:cNvPr>
          <p:cNvSpPr txBox="1"/>
          <p:nvPr userDrawn="1"/>
        </p:nvSpPr>
        <p:spPr>
          <a:xfrm>
            <a:off x="11557788" y="6461605"/>
            <a:ext cx="1847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800">
              <a:solidFill>
                <a:schemeClr val="bg1"/>
              </a:solidFill>
            </a:endParaRPr>
          </a:p>
        </p:txBody>
      </p:sp>
      <p:pic>
        <p:nvPicPr>
          <p:cNvPr id="4" name="Picture 3" descr="A blue and purple cloud&#10;&#10;Description automatically generated">
            <a:extLst>
              <a:ext uri="{FF2B5EF4-FFF2-40B4-BE49-F238E27FC236}">
                <a16:creationId xmlns:a16="http://schemas.microsoft.com/office/drawing/2014/main" id="{69C5FD8D-0C49-4E99-9A30-516822969D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841" y="6437575"/>
            <a:ext cx="365760" cy="2791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B4B21D-1340-4A09-A1D7-A64E61AC6467}"/>
              </a:ext>
            </a:extLst>
          </p:cNvPr>
          <p:cNvSpPr txBox="1"/>
          <p:nvPr userDrawn="1"/>
        </p:nvSpPr>
        <p:spPr>
          <a:xfrm>
            <a:off x="11380762" y="6461605"/>
            <a:ext cx="3417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E8785369-DE43-E949-8531-8AB6BE8068B6}" type="slidenum">
              <a:rPr lang="en-US" sz="800" smtClean="0">
                <a:solidFill>
                  <a:schemeClr val="bg1"/>
                </a:solidFill>
              </a:rPr>
              <a:pPr algn="ctr"/>
              <a:t>‹#›</a:t>
            </a:fld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A4DB15-3C21-4468-BB68-8664074B5C03}"/>
              </a:ext>
            </a:extLst>
          </p:cNvPr>
          <p:cNvSpPr txBox="1"/>
          <p:nvPr userDrawn="1"/>
        </p:nvSpPr>
        <p:spPr>
          <a:xfrm>
            <a:off x="8330605" y="6481466"/>
            <a:ext cx="30432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>
                <a:solidFill>
                  <a:schemeClr val="tx2">
                    <a:lumMod val="60000"/>
                    <a:lumOff val="40000"/>
                  </a:schemeClr>
                </a:solidFill>
              </a:rPr>
              <a:t>© 2024 Intellect, an ISO-certified company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A28F669-F803-403E-BFBA-6EA545925D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913" y="2782987"/>
            <a:ext cx="4129087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1" kern="1200" spc="-30" baseline="0" dirty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Poppins" panose="00000500000000000000" pitchFamily="2" charset="0"/>
              </a:defRPr>
            </a:lvl1pPr>
            <a:lvl2pPr marL="4572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2pPr>
            <a:lvl3pPr marL="9144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3pPr>
            <a:lvl4pPr marL="13716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4pPr>
            <a:lvl5pPr marL="18288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5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48D1F074-4F52-4698-860B-4F5A166F34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2913" y="3096284"/>
            <a:ext cx="4129087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b="1" kern="1200" spc="-30" baseline="0" dirty="0">
                <a:gradFill>
                  <a:gsLst>
                    <a:gs pos="12000">
                      <a:srgbClr val="A03CFF"/>
                    </a:gs>
                    <a:gs pos="100000">
                      <a:srgbClr val="00FFFF"/>
                    </a:gs>
                  </a:gsLst>
                  <a:lin ang="16800000" scaled="0"/>
                </a:gradFill>
                <a:latin typeface="+mj-lt"/>
                <a:ea typeface="Open Sans SemiBold" panose="020B0706030804020204" pitchFamily="34" charset="0"/>
                <a:cs typeface="Poppins" panose="00000500000000000000" pitchFamily="2" charset="0"/>
              </a:defRPr>
            </a:lvl1pPr>
            <a:lvl2pPr marL="4572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2pPr>
            <a:lvl3pPr marL="9144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3pPr>
            <a:lvl4pPr marL="13716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4pPr>
            <a:lvl5pPr marL="18288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5pPr>
          </a:lstStyle>
          <a:p>
            <a:pPr lvl="0"/>
            <a:r>
              <a:rPr lang="en-US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605377498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Heading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4">
            <a:extLst>
              <a:ext uri="{FF2B5EF4-FFF2-40B4-BE49-F238E27FC236}">
                <a16:creationId xmlns:a16="http://schemas.microsoft.com/office/drawing/2014/main" id="{AFF42818-21A7-50D8-3E7E-C7CA673C7F7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72004" y="3252567"/>
            <a:ext cx="3653896" cy="26105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58" b="0" i="0" baseline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/>
            </a:lvl2pPr>
            <a:lvl3pPr marL="776205" indent="0">
              <a:buNone/>
              <a:defRPr/>
            </a:lvl3pPr>
            <a:lvl4pPr marL="1164308" indent="0">
              <a:buNone/>
              <a:defRPr/>
            </a:lvl4pPr>
            <a:lvl5pPr marL="1552411" indent="0">
              <a:buNone/>
              <a:defRPr/>
            </a:lvl5pPr>
          </a:lstStyle>
          <a:p>
            <a:pPr lvl="0"/>
            <a:r>
              <a:rPr lang="en-US"/>
              <a:t>This placeholder can hold text, tables, charts or images.</a:t>
            </a:r>
          </a:p>
        </p:txBody>
      </p:sp>
      <p:sp>
        <p:nvSpPr>
          <p:cNvPr id="4" name="Content Placeholder 14">
            <a:extLst>
              <a:ext uri="{FF2B5EF4-FFF2-40B4-BE49-F238E27FC236}">
                <a16:creationId xmlns:a16="http://schemas.microsoft.com/office/drawing/2014/main" id="{CEDE7ACD-104A-E108-BA58-910AB79A3C7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66590" y="3244101"/>
            <a:ext cx="3653896" cy="26105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58" b="0" i="0" baseline="0">
                <a:solidFill>
                  <a:schemeClr val="bg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/>
            </a:lvl2pPr>
            <a:lvl3pPr marL="776205" indent="0">
              <a:buNone/>
              <a:defRPr/>
            </a:lvl3pPr>
            <a:lvl4pPr marL="1164308" indent="0">
              <a:buNone/>
              <a:defRPr/>
            </a:lvl4pPr>
            <a:lvl5pPr marL="1552411" indent="0">
              <a:buNone/>
              <a:defRPr/>
            </a:lvl5pPr>
          </a:lstStyle>
          <a:p>
            <a:pPr lvl="0"/>
            <a:r>
              <a:rPr lang="en-US"/>
              <a:t>This placeholder can hold text, tables, charts or images.</a:t>
            </a:r>
          </a:p>
        </p:txBody>
      </p:sp>
      <p:sp>
        <p:nvSpPr>
          <p:cNvPr id="5" name="Content Placeholder 14">
            <a:extLst>
              <a:ext uri="{FF2B5EF4-FFF2-40B4-BE49-F238E27FC236}">
                <a16:creationId xmlns:a16="http://schemas.microsoft.com/office/drawing/2014/main" id="{B454A316-3992-8B36-38C5-CC793D011F6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61175" y="3242672"/>
            <a:ext cx="3661304" cy="262043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58" b="0" i="0" baseline="0">
                <a:solidFill>
                  <a:schemeClr val="bg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/>
            </a:lvl2pPr>
            <a:lvl3pPr marL="776205" indent="0">
              <a:buNone/>
              <a:defRPr/>
            </a:lvl3pPr>
            <a:lvl4pPr marL="1164308" indent="0">
              <a:buNone/>
              <a:defRPr/>
            </a:lvl4pPr>
            <a:lvl5pPr marL="1552411" indent="0">
              <a:buNone/>
              <a:defRPr/>
            </a:lvl5pPr>
          </a:lstStyle>
          <a:p>
            <a:pPr lvl="0"/>
            <a:r>
              <a:rPr lang="en-US"/>
              <a:t>This placeholder can hold text, tables, charts or images.</a:t>
            </a:r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442B71DA-DD05-AB95-432B-6033F34E7E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8643" y="589526"/>
            <a:ext cx="11366157" cy="5886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1" i="0" kern="1200" cap="none" baseline="0" dirty="0" smtClean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C476EB4-BF34-A751-5B41-97F6B8E7BEC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300" y="2326845"/>
            <a:ext cx="3653897" cy="584200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528" b="1" i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FC9E279-A51E-548B-FE3E-54690FB028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6590" y="2326845"/>
            <a:ext cx="3653896" cy="584200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528" b="1" i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D40EF5F-2B9F-591B-C31C-EC39B5CEAE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703" y="2330594"/>
            <a:ext cx="3661304" cy="584200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528" b="1" i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Heading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930945-958F-32E6-E73F-41719FC9D43D}"/>
              </a:ext>
            </a:extLst>
          </p:cNvPr>
          <p:cNvCxnSpPr/>
          <p:nvPr/>
        </p:nvCxnSpPr>
        <p:spPr>
          <a:xfrm>
            <a:off x="368300" y="3054585"/>
            <a:ext cx="36538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ABD7FC2-D779-002B-5D99-2E2FAEA78640}"/>
              </a:ext>
            </a:extLst>
          </p:cNvPr>
          <p:cNvCxnSpPr/>
          <p:nvPr/>
        </p:nvCxnSpPr>
        <p:spPr>
          <a:xfrm>
            <a:off x="4269052" y="3054585"/>
            <a:ext cx="36538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8A8B48E-2483-4FA7-B0AE-AE139B6DBA8C}"/>
              </a:ext>
            </a:extLst>
          </p:cNvPr>
          <p:cNvCxnSpPr/>
          <p:nvPr/>
        </p:nvCxnSpPr>
        <p:spPr>
          <a:xfrm>
            <a:off x="8161176" y="3054585"/>
            <a:ext cx="36538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8093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F578970D-B71B-9E8F-D23B-8B252924BD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8642" y="2162428"/>
            <a:ext cx="5132046" cy="36749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2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2pPr>
            <a:lvl3pPr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3pPr>
            <a:lvl4pPr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4pPr>
            <a:lvl5pPr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29">
            <a:extLst>
              <a:ext uri="{FF2B5EF4-FFF2-40B4-BE49-F238E27FC236}">
                <a16:creationId xmlns:a16="http://schemas.microsoft.com/office/drawing/2014/main" id="{8351893E-9D1E-7B14-E2FC-7A3C4B419B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8643" y="589525"/>
            <a:ext cx="5132046" cy="112182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388" b="1" i="0" kern="1200" cap="none" baseline="0" dirty="0" smtClean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Two-line </a:t>
            </a:r>
          </a:p>
          <a:p>
            <a:pPr lvl="0"/>
            <a:r>
              <a:rPr lang="en-US"/>
              <a:t>Title example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01E7FE-4A12-19CC-D765-41F93EF8FB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1153" y="471752"/>
            <a:ext cx="5593976" cy="5365624"/>
          </a:xfrm>
          <a:prstGeom prst="roundRect">
            <a:avLst>
              <a:gd name="adj" fmla="val 7032"/>
            </a:avLst>
          </a:prstGeo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620810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duct-Desktop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Image.png">
            <a:extLst>
              <a:ext uri="{FF2B5EF4-FFF2-40B4-BE49-F238E27FC236}">
                <a16:creationId xmlns:a16="http://schemas.microsoft.com/office/drawing/2014/main" id="{3A4B2280-B021-49DA-1AB6-3B411193847C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5114261" y="1238110"/>
            <a:ext cx="6645349" cy="4599265"/>
          </a:xfrm>
          <a:prstGeom prst="roundRect">
            <a:avLst>
              <a:gd name="adj" fmla="val 6033"/>
            </a:avLst>
          </a:prstGeom>
          <a:solidFill>
            <a:schemeClr val="accent1"/>
          </a:solidFill>
        </p:spPr>
        <p:txBody>
          <a:bodyPr lIns="91439" tIns="45719" rIns="91439" bIns="45719"/>
          <a:lstStyle>
            <a:lvl1pPr>
              <a:defRPr b="0" i="0"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F578970D-B71B-9E8F-D23B-8B252924BD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4335" y="2753833"/>
            <a:ext cx="4341581" cy="30835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2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2pPr>
            <a:lvl3pPr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3pPr>
            <a:lvl4pPr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4pPr>
            <a:lvl5pPr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29">
            <a:extLst>
              <a:ext uri="{FF2B5EF4-FFF2-40B4-BE49-F238E27FC236}">
                <a16:creationId xmlns:a16="http://schemas.microsoft.com/office/drawing/2014/main" id="{8351893E-9D1E-7B14-E2FC-7A3C4B419B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4337" y="1285373"/>
            <a:ext cx="4341580" cy="117548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388" b="1" i="0" kern="1200" cap="none" baseline="0" dirty="0" smtClean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Two-line </a:t>
            </a:r>
          </a:p>
          <a:p>
            <a:pPr lvl="0"/>
            <a:r>
              <a:rPr lang="en-US"/>
              <a:t>Title example</a:t>
            </a:r>
          </a:p>
        </p:txBody>
      </p:sp>
    </p:spTree>
    <p:extLst>
      <p:ext uri="{BB962C8B-B14F-4D97-AF65-F5344CB8AC3E}">
        <p14:creationId xmlns:p14="http://schemas.microsoft.com/office/powerpoint/2010/main" val="33588001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duct-Desktop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Image.png">
            <a:extLst>
              <a:ext uri="{FF2B5EF4-FFF2-40B4-BE49-F238E27FC236}">
                <a16:creationId xmlns:a16="http://schemas.microsoft.com/office/drawing/2014/main" id="{3A4B2280-B021-49DA-1AB6-3B411193847C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421807" y="1238110"/>
            <a:ext cx="6645349" cy="4599265"/>
          </a:xfrm>
          <a:prstGeom prst="roundRect">
            <a:avLst>
              <a:gd name="adj" fmla="val 6033"/>
            </a:avLst>
          </a:prstGeom>
          <a:solidFill>
            <a:schemeClr val="accent1"/>
          </a:solidFill>
        </p:spPr>
        <p:txBody>
          <a:bodyPr lIns="91439" tIns="45719" rIns="91439" bIns="45719"/>
          <a:lstStyle>
            <a:lvl1pPr>
              <a:defRPr b="0" i="0"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F578970D-B71B-9E8F-D23B-8B252924BD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28614" y="2753833"/>
            <a:ext cx="4341581" cy="30835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2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2pPr>
            <a:lvl3pPr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3pPr>
            <a:lvl4pPr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4pPr>
            <a:lvl5pPr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29">
            <a:extLst>
              <a:ext uri="{FF2B5EF4-FFF2-40B4-BE49-F238E27FC236}">
                <a16:creationId xmlns:a16="http://schemas.microsoft.com/office/drawing/2014/main" id="{8351893E-9D1E-7B14-E2FC-7A3C4B419B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28614" y="1285373"/>
            <a:ext cx="4341580" cy="117548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1" i="0" kern="1200" cap="none" baseline="0" dirty="0" smtClean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Two-line </a:t>
            </a:r>
          </a:p>
          <a:p>
            <a:pPr lvl="0"/>
            <a:r>
              <a:rPr lang="en-US"/>
              <a:t>Title example</a:t>
            </a:r>
          </a:p>
        </p:txBody>
      </p:sp>
    </p:spTree>
    <p:extLst>
      <p:ext uri="{BB962C8B-B14F-4D97-AF65-F5344CB8AC3E}">
        <p14:creationId xmlns:p14="http://schemas.microsoft.com/office/powerpoint/2010/main" val="33237214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ash/Section Brea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33A0E26-6DC2-7048-8F4B-D3A458217B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2319868"/>
            <a:ext cx="10515600" cy="2218266"/>
          </a:xfrm>
          <a:prstGeom prst="rect">
            <a:avLst/>
          </a:prstGeom>
        </p:spPr>
        <p:txBody>
          <a:bodyPr anchor="t" anchorCtr="0"/>
          <a:lstStyle>
            <a:lvl1pPr algn="ctr">
              <a:lnSpc>
                <a:spcPct val="100000"/>
              </a:lnSpc>
              <a:defRPr sz="3735" b="1" i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This can be a mission slide or splash content. I would keep this to max three lines of text.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195A51-D667-2B11-955C-041BA20A4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52760" y="393193"/>
            <a:ext cx="1155272" cy="5826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8C252C-6DA4-4CA6-F6DA-D958E27D6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520" y="689461"/>
            <a:ext cx="1531889" cy="137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877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plash-Blue-Gradi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EA4A59-D7ED-6B1A-A933-E0BCA0619E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8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4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33A0E26-6DC2-7048-8F4B-D3A458217B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2319868"/>
            <a:ext cx="10515600" cy="2218266"/>
          </a:xfrm>
          <a:prstGeom prst="rect">
            <a:avLst/>
          </a:prstGeom>
        </p:spPr>
        <p:txBody>
          <a:bodyPr anchor="t" anchorCtr="0"/>
          <a:lstStyle>
            <a:lvl1pPr algn="ctr">
              <a:lnSpc>
                <a:spcPct val="100000"/>
              </a:lnSpc>
              <a:defRPr sz="3735" b="1" i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This can be a mission slide or splash content. I would keep this to max three lines of text.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195A51-D667-2B11-955C-041BA20A4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52760" y="393193"/>
            <a:ext cx="1155272" cy="5826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12C8D5-2F53-720C-F706-7874BBECA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519" y="689461"/>
            <a:ext cx="1534152" cy="1378923"/>
          </a:xfrm>
          <a:prstGeom prst="rect">
            <a:avLst/>
          </a:prstGeom>
        </p:spPr>
      </p:pic>
      <p:pic>
        <p:nvPicPr>
          <p:cNvPr id="7" name="Picture 6" descr="A purple cloud with black background&#10;&#10;AI-generated content may be incorrect.">
            <a:extLst>
              <a:ext uri="{FF2B5EF4-FFF2-40B4-BE49-F238E27FC236}">
                <a16:creationId xmlns:a16="http://schemas.microsoft.com/office/drawing/2014/main" id="{E03D264A-44A3-3B8F-D74F-AF46FB38EB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63" y="5963785"/>
            <a:ext cx="1425532" cy="9102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14CC94-BFA0-A573-44CE-7907BD68AF45}"/>
              </a:ext>
            </a:extLst>
          </p:cNvPr>
          <p:cNvSpPr txBox="1"/>
          <p:nvPr/>
        </p:nvSpPr>
        <p:spPr>
          <a:xfrm>
            <a:off x="4499180" y="6389165"/>
            <a:ext cx="3193640" cy="237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41">
                <a:solidFill>
                  <a:schemeClr val="bg2"/>
                </a:solidFill>
                <a:latin typeface="Be Vietnam Pro" pitchFamily="2" charset="77"/>
              </a:rPr>
              <a:t>Intellect Confidential. Internal Use Only.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782D09-B06F-4A3F-160B-00DFA692796F}"/>
              </a:ext>
            </a:extLst>
          </p:cNvPr>
          <p:cNvSpPr txBox="1"/>
          <p:nvPr/>
        </p:nvSpPr>
        <p:spPr>
          <a:xfrm>
            <a:off x="10327341" y="6451396"/>
            <a:ext cx="1649506" cy="237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E3C8C91-53E5-6A43-8452-5B46F723DFCB}" type="slidenum">
              <a:rPr lang="en-US" sz="941" smtClean="0">
                <a:solidFill>
                  <a:schemeClr val="bg2"/>
                </a:solidFill>
              </a:rPr>
              <a:pPr algn="r"/>
              <a:t>‹#›</a:t>
            </a:fld>
            <a:endParaRPr lang="en-US" sz="94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2553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plash-Pink-Gradi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EA4A59-D7ED-6B1A-A933-E0BCA0619E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98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4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33A0E26-6DC2-7048-8F4B-D3A458217B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2319868"/>
            <a:ext cx="10515600" cy="2218266"/>
          </a:xfrm>
          <a:prstGeom prst="rect">
            <a:avLst/>
          </a:prstGeom>
        </p:spPr>
        <p:txBody>
          <a:bodyPr anchor="t" anchorCtr="0"/>
          <a:lstStyle>
            <a:lvl1pPr algn="ctr">
              <a:lnSpc>
                <a:spcPct val="100000"/>
              </a:lnSpc>
              <a:defRPr sz="3735" b="1" i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This can be a mission slide or splash content. I would keep this to max three lines of text.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195A51-D667-2B11-955C-041BA20A4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52760" y="393193"/>
            <a:ext cx="1155272" cy="5826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EC6CBD-77F1-E660-5F34-FB05CFA5E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519" y="689461"/>
            <a:ext cx="1534152" cy="1378923"/>
          </a:xfrm>
          <a:prstGeom prst="rect">
            <a:avLst/>
          </a:prstGeom>
        </p:spPr>
      </p:pic>
      <p:pic>
        <p:nvPicPr>
          <p:cNvPr id="8" name="Picture 7" descr="A purple cloud with black background&#10;&#10;AI-generated content may be incorrect.">
            <a:extLst>
              <a:ext uri="{FF2B5EF4-FFF2-40B4-BE49-F238E27FC236}">
                <a16:creationId xmlns:a16="http://schemas.microsoft.com/office/drawing/2014/main" id="{881142FF-879D-799C-ECC0-528FA39821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63" y="5963785"/>
            <a:ext cx="1425532" cy="9102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E87C0E-8703-7752-84C1-3103ECD53349}"/>
              </a:ext>
            </a:extLst>
          </p:cNvPr>
          <p:cNvSpPr txBox="1"/>
          <p:nvPr/>
        </p:nvSpPr>
        <p:spPr>
          <a:xfrm>
            <a:off x="4499180" y="6389165"/>
            <a:ext cx="3193640" cy="237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41">
                <a:solidFill>
                  <a:schemeClr val="bg2"/>
                </a:solidFill>
                <a:latin typeface="Be Vietnam Pro" pitchFamily="2" charset="77"/>
              </a:rPr>
              <a:t>Intellect Confidential. Internal Use Only.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FB9D31-74E3-1227-4067-E97ED017035A}"/>
              </a:ext>
            </a:extLst>
          </p:cNvPr>
          <p:cNvSpPr txBox="1"/>
          <p:nvPr/>
        </p:nvSpPr>
        <p:spPr>
          <a:xfrm>
            <a:off x="10327341" y="6451396"/>
            <a:ext cx="1649506" cy="237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E3C8C91-53E5-6A43-8452-5B46F723DFCB}" type="slidenum">
              <a:rPr lang="en-US" sz="941" smtClean="0">
                <a:solidFill>
                  <a:schemeClr val="bg2"/>
                </a:solidFill>
              </a:rPr>
              <a:pPr algn="r"/>
              <a:t>‹#›</a:t>
            </a:fld>
            <a:endParaRPr lang="en-US" sz="94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1843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Image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-34724" y="-11576"/>
            <a:ext cx="12273785" cy="6885432"/>
          </a:xfrm>
          <a:prstGeom prst="rect">
            <a:avLst/>
          </a:prstGeom>
        </p:spPr>
        <p:txBody>
          <a:bodyPr lIns="0" rIns="0" anchor="ctr"/>
          <a:lstStyle>
            <a:lvl1pPr marL="0" indent="0" algn="ctr">
              <a:buNone/>
              <a:defRPr b="0" i="0" baseline="0">
                <a:latin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to Insert </a:t>
            </a:r>
            <a:br>
              <a:rPr lang="en-US"/>
            </a:br>
            <a:r>
              <a:rPr lang="en-US"/>
              <a:t>Photo Background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F7CC69-9363-1D4B-862A-AC55CAE2B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9886" y="448056"/>
            <a:ext cx="1636776" cy="559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7464318-0CD0-8343-ADB8-78FB08931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2286" y="600456"/>
            <a:ext cx="1636776" cy="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4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ash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-34724" y="-11576"/>
            <a:ext cx="12273785" cy="6885432"/>
          </a:xfrm>
          <a:prstGeom prst="rect">
            <a:avLst/>
          </a:prstGeom>
        </p:spPr>
        <p:txBody>
          <a:bodyPr lIns="0" rIns="0" anchor="ctr"/>
          <a:lstStyle>
            <a:lvl1pPr marL="0" indent="0" algn="ctr">
              <a:buNone/>
              <a:defRPr b="0" i="0" baseline="0">
                <a:latin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to Insert </a:t>
            </a:r>
            <a:br>
              <a:rPr lang="en-US"/>
            </a:br>
            <a:r>
              <a:rPr lang="en-US"/>
              <a:t>Photo Background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F7CC69-9363-1D4B-862A-AC55CAE2B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9886" y="448056"/>
            <a:ext cx="1636776" cy="559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7464318-0CD0-8343-ADB8-78FB08931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2286" y="600456"/>
            <a:ext cx="1636776" cy="5593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ED098C-6C5F-56F5-0E25-178FCD9632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4162" y="2130426"/>
            <a:ext cx="10023676" cy="251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093" b="1" i="0">
                <a:solidFill>
                  <a:schemeClr val="bg1"/>
                </a:solidFill>
                <a:latin typeface="Ex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Splash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3047306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ground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-40893" y="0"/>
            <a:ext cx="12273785" cy="6885432"/>
          </a:xfrm>
          <a:prstGeom prst="rect">
            <a:avLst/>
          </a:prstGeom>
        </p:spPr>
        <p:txBody>
          <a:bodyPr lIns="0" rIns="0" anchor="ctr"/>
          <a:lstStyle>
            <a:lvl1pPr marL="0" indent="0" algn="ctr">
              <a:buNone/>
              <a:defRPr b="0" i="0" baseline="0"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to Insert </a:t>
            </a:r>
            <a:br>
              <a:rPr lang="en-US"/>
            </a:br>
            <a:r>
              <a:rPr lang="en-US"/>
              <a:t>Photo Background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F3E8AF5-AA79-EAA4-9518-D34C182E4E34}"/>
              </a:ext>
            </a:extLst>
          </p:cNvPr>
          <p:cNvSpPr/>
          <p:nvPr/>
        </p:nvSpPr>
        <p:spPr>
          <a:xfrm>
            <a:off x="925972" y="812266"/>
            <a:ext cx="4654296" cy="4907666"/>
          </a:xfrm>
          <a:prstGeom prst="roundRect">
            <a:avLst>
              <a:gd name="adj" fmla="val 30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8" b="0" i="0">
              <a:solidFill>
                <a:schemeClr val="tx1"/>
              </a:solidFill>
              <a:latin typeface="Be Vietnam Pro" pitchFamily="2" charset="77"/>
              <a:cs typeface="Roboto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F7CC69-9363-1D4B-862A-AC55CAE2B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9886" y="448056"/>
            <a:ext cx="1636776" cy="559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7464318-0CD0-8343-ADB8-78FB08931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2286" y="600456"/>
            <a:ext cx="1636776" cy="5593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8EBE2F9-196A-958D-1CD9-0FC83D2797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8175" y="1162045"/>
            <a:ext cx="3969895" cy="992187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635" b="1" i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388103" indent="0">
              <a:buNone/>
              <a:defRPr sz="2377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776205" indent="0">
              <a:buNone/>
              <a:defRPr sz="2377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1164308" indent="0">
              <a:buNone/>
              <a:defRPr sz="2377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1552411" indent="0">
              <a:buNone/>
              <a:defRPr sz="2377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Heading Goes Here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87098FB-08A6-A847-ED15-712794BAA6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68174" y="2271875"/>
            <a:ext cx="3969895" cy="3040906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506" b="0" i="0">
                <a:solidFill>
                  <a:schemeClr val="tx1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388103" indent="0">
              <a:buNone/>
              <a:defRPr sz="2377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776205" indent="0">
              <a:buNone/>
              <a:defRPr sz="2377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1164308" indent="0">
              <a:buNone/>
              <a:defRPr sz="2377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1552411" indent="0">
              <a:buNone/>
              <a:defRPr sz="2377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marL="0" indent="0">
              <a:buNone/>
            </a:pPr>
            <a:r>
              <a:rPr lang="en-US" err="1"/>
              <a:t>Agnatur</a:t>
            </a:r>
            <a:r>
              <a:rPr lang="en-US"/>
              <a:t> se </a:t>
            </a:r>
            <a:r>
              <a:rPr lang="en-US" err="1"/>
              <a:t>dendu</a:t>
            </a:r>
            <a:r>
              <a:rPr lang="en-US"/>
              <a:t> </a:t>
            </a:r>
            <a:r>
              <a:rPr lang="en-US" err="1"/>
              <a:t>cia</a:t>
            </a:r>
            <a:r>
              <a:rPr lang="en-US"/>
              <a:t> </a:t>
            </a:r>
            <a:r>
              <a:rPr lang="en-US" err="1"/>
              <a:t>cus</a:t>
            </a:r>
            <a:r>
              <a:rPr lang="en-US"/>
              <a:t> </a:t>
            </a:r>
            <a:r>
              <a:rPr lang="en-US" err="1"/>
              <a:t>evel</a:t>
            </a:r>
            <a:r>
              <a:rPr lang="en-US"/>
              <a:t> </a:t>
            </a:r>
            <a:r>
              <a:rPr lang="en-US" err="1"/>
              <a:t>imi</a:t>
            </a:r>
            <a:r>
              <a:rPr lang="en-US"/>
              <a:t>,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aliquati</a:t>
            </a:r>
            <a:r>
              <a:rPr lang="en-US"/>
              <a:t> qui </a:t>
            </a:r>
            <a:r>
              <a:rPr lang="en-US" err="1"/>
              <a:t>volum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faldksf</a:t>
            </a:r>
            <a:r>
              <a:rPr lang="en-US"/>
              <a:t> </a:t>
            </a:r>
            <a:r>
              <a:rPr lang="en-US" err="1"/>
              <a:t>nitiore</a:t>
            </a:r>
            <a:r>
              <a:rPr lang="en-US"/>
              <a:t> </a:t>
            </a:r>
            <a:r>
              <a:rPr lang="en-US" err="1"/>
              <a:t>hentiundia</a:t>
            </a:r>
            <a:r>
              <a:rPr lang="en-US"/>
              <a:t> et </a:t>
            </a:r>
            <a:r>
              <a:rPr lang="en-US" err="1"/>
              <a:t>aut</a:t>
            </a:r>
            <a:r>
              <a:rPr lang="en-US"/>
              <a:t> que ped </a:t>
            </a:r>
            <a:r>
              <a:rPr lang="en-US" err="1"/>
              <a:t>ulpa</a:t>
            </a:r>
            <a:r>
              <a:rPr lang="en-US"/>
              <a:t> </a:t>
            </a:r>
            <a:r>
              <a:rPr lang="en-US" err="1"/>
              <a:t>nulpari</a:t>
            </a:r>
            <a:r>
              <a:rPr lang="en-US"/>
              <a:t> </a:t>
            </a:r>
            <a:r>
              <a:rPr lang="en-US" err="1"/>
              <a:t>conecto</a:t>
            </a:r>
            <a:r>
              <a:rPr lang="en-US"/>
              <a:t> blab id </a:t>
            </a:r>
            <a:r>
              <a:rPr lang="en-US" err="1"/>
              <a:t>quam</a:t>
            </a:r>
            <a:r>
              <a:rPr lang="en-US"/>
              <a:t> invent </a:t>
            </a:r>
            <a:r>
              <a:rPr lang="en-US" err="1"/>
              <a:t>ditae</a:t>
            </a:r>
            <a:r>
              <a:rPr lang="en-US"/>
              <a:t>. </a:t>
            </a:r>
            <a:r>
              <a:rPr lang="en-US" err="1"/>
              <a:t>Itat</a:t>
            </a:r>
            <a:r>
              <a:rPr lang="en-US"/>
              <a:t>. Odis </a:t>
            </a:r>
            <a:r>
              <a:rPr lang="en-US" err="1"/>
              <a:t>incimosandis</a:t>
            </a:r>
            <a:r>
              <a:rPr lang="en-US"/>
              <a:t>.</a:t>
            </a:r>
          </a:p>
          <a:p>
            <a:pPr marL="0" indent="0">
              <a:buNone/>
            </a:pPr>
            <a:r>
              <a:rPr lang="en-US" err="1"/>
              <a:t>Nitiore</a:t>
            </a:r>
            <a:r>
              <a:rPr lang="en-US"/>
              <a:t> </a:t>
            </a:r>
            <a:r>
              <a:rPr lang="en-US" err="1"/>
              <a:t>hentiundia</a:t>
            </a:r>
            <a:r>
              <a:rPr lang="en-US"/>
              <a:t> et </a:t>
            </a:r>
            <a:r>
              <a:rPr lang="en-US" err="1"/>
              <a:t>aut</a:t>
            </a:r>
            <a:r>
              <a:rPr lang="en-US"/>
              <a:t> que ped </a:t>
            </a:r>
            <a:r>
              <a:rPr lang="en-US" err="1"/>
              <a:t>ulpa</a:t>
            </a:r>
            <a:r>
              <a:rPr lang="en-US"/>
              <a:t> </a:t>
            </a:r>
            <a:r>
              <a:rPr lang="en-US" err="1"/>
              <a:t>nulpari</a:t>
            </a:r>
            <a:r>
              <a:rPr lang="en-US"/>
              <a:t> </a:t>
            </a:r>
            <a:r>
              <a:rPr lang="en-US" err="1"/>
              <a:t>conecto</a:t>
            </a:r>
            <a:r>
              <a:rPr lang="en-US"/>
              <a:t> blab id </a:t>
            </a:r>
            <a:r>
              <a:rPr lang="en-US" err="1"/>
              <a:t>quam</a:t>
            </a:r>
            <a:r>
              <a:rPr lang="en-US"/>
              <a:t> invent </a:t>
            </a:r>
            <a:r>
              <a:rPr lang="en-US" err="1"/>
              <a:t>ditae</a:t>
            </a:r>
            <a:r>
              <a:rPr lang="en-US"/>
              <a:t>. </a:t>
            </a:r>
            <a:r>
              <a:rPr lang="en-US" err="1"/>
              <a:t>Itat</a:t>
            </a:r>
            <a:r>
              <a:rPr lang="en-US"/>
              <a:t>. Odis </a:t>
            </a:r>
            <a:r>
              <a:rPr lang="en-US" err="1"/>
              <a:t>incimosandis</a:t>
            </a:r>
            <a:r>
              <a:rPr lang="en-US"/>
              <a:t> que.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20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9BCE328-CC80-45CA-A52E-196279AFA3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913" y="441325"/>
            <a:ext cx="10729912" cy="583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1" kern="1200" spc="-30" baseline="0" dirty="0">
                <a:gradFill>
                  <a:gsLst>
                    <a:gs pos="12000">
                      <a:srgbClr val="A03CFF"/>
                    </a:gs>
                    <a:gs pos="100000">
                      <a:srgbClr val="00FFFF"/>
                    </a:gs>
                  </a:gsLst>
                  <a:lin ang="16800000" scaled="0"/>
                </a:gradFill>
                <a:latin typeface="+mj-lt"/>
                <a:ea typeface="Open Sans SemiBold" panose="020B0706030804020204" pitchFamily="34" charset="0"/>
                <a:cs typeface="Poppins" panose="00000500000000000000" pitchFamily="2" charset="0"/>
              </a:defRPr>
            </a:lvl1pPr>
            <a:lvl2pPr marL="4572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2pPr>
            <a:lvl3pPr marL="9144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3pPr>
            <a:lvl4pPr marL="13716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4pPr>
            <a:lvl5pPr marL="18288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5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7AADADB-BD6C-4619-8CBF-C0AA0B53BF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15137" y="1646507"/>
            <a:ext cx="1570232" cy="1764879"/>
          </a:xfrm>
          <a:custGeom>
            <a:avLst/>
            <a:gdLst>
              <a:gd name="connsiteX0" fmla="*/ 785008 w 1570232"/>
              <a:gd name="connsiteY0" fmla="*/ 0 h 1764879"/>
              <a:gd name="connsiteX1" fmla="*/ 800148 w 1570232"/>
              <a:gd name="connsiteY1" fmla="*/ 770 h 1764879"/>
              <a:gd name="connsiteX2" fmla="*/ 815504 w 1570232"/>
              <a:gd name="connsiteY2" fmla="*/ 3190 h 1764879"/>
              <a:gd name="connsiteX3" fmla="*/ 831293 w 1570232"/>
              <a:gd name="connsiteY3" fmla="*/ 7038 h 1764879"/>
              <a:gd name="connsiteX4" fmla="*/ 847623 w 1570232"/>
              <a:gd name="connsiteY4" fmla="*/ 12537 h 1764879"/>
              <a:gd name="connsiteX5" fmla="*/ 864925 w 1570232"/>
              <a:gd name="connsiteY5" fmla="*/ 19686 h 1764879"/>
              <a:gd name="connsiteX6" fmla="*/ 883310 w 1570232"/>
              <a:gd name="connsiteY6" fmla="*/ 28264 h 1764879"/>
              <a:gd name="connsiteX7" fmla="*/ 902991 w 1570232"/>
              <a:gd name="connsiteY7" fmla="*/ 38491 h 1764879"/>
              <a:gd name="connsiteX8" fmla="*/ 924188 w 1570232"/>
              <a:gd name="connsiteY8" fmla="*/ 50148 h 1764879"/>
              <a:gd name="connsiteX9" fmla="*/ 947114 w 1570232"/>
              <a:gd name="connsiteY9" fmla="*/ 63566 h 1764879"/>
              <a:gd name="connsiteX10" fmla="*/ 972095 w 1570232"/>
              <a:gd name="connsiteY10" fmla="*/ 78412 h 1764879"/>
              <a:gd name="connsiteX11" fmla="*/ 999238 w 1570232"/>
              <a:gd name="connsiteY11" fmla="*/ 95018 h 1764879"/>
              <a:gd name="connsiteX12" fmla="*/ 1028870 w 1570232"/>
              <a:gd name="connsiteY12" fmla="*/ 112945 h 1764879"/>
              <a:gd name="connsiteX13" fmla="*/ 1061096 w 1570232"/>
              <a:gd name="connsiteY13" fmla="*/ 132630 h 1764879"/>
              <a:gd name="connsiteX14" fmla="*/ 1096134 w 1570232"/>
              <a:gd name="connsiteY14" fmla="*/ 153745 h 1764879"/>
              <a:gd name="connsiteX15" fmla="*/ 1134309 w 1570232"/>
              <a:gd name="connsiteY15" fmla="*/ 176620 h 1764879"/>
              <a:gd name="connsiteX16" fmla="*/ 1175836 w 1570232"/>
              <a:gd name="connsiteY16" fmla="*/ 200814 h 1764879"/>
              <a:gd name="connsiteX17" fmla="*/ 1217362 w 1570232"/>
              <a:gd name="connsiteY17" fmla="*/ 224899 h 1764879"/>
              <a:gd name="connsiteX18" fmla="*/ 1256078 w 1570232"/>
              <a:gd name="connsiteY18" fmla="*/ 246784 h 1764879"/>
              <a:gd name="connsiteX19" fmla="*/ 1291765 w 1570232"/>
              <a:gd name="connsiteY19" fmla="*/ 266690 h 1764879"/>
              <a:gd name="connsiteX20" fmla="*/ 1324856 w 1570232"/>
              <a:gd name="connsiteY20" fmla="*/ 285055 h 1764879"/>
              <a:gd name="connsiteX21" fmla="*/ 1355028 w 1570232"/>
              <a:gd name="connsiteY21" fmla="*/ 301882 h 1764879"/>
              <a:gd name="connsiteX22" fmla="*/ 1382821 w 1570232"/>
              <a:gd name="connsiteY22" fmla="*/ 317388 h 1764879"/>
              <a:gd name="connsiteX23" fmla="*/ 1408126 w 1570232"/>
              <a:gd name="connsiteY23" fmla="*/ 331685 h 1764879"/>
              <a:gd name="connsiteX24" fmla="*/ 1431161 w 1570232"/>
              <a:gd name="connsiteY24" fmla="*/ 344992 h 1764879"/>
              <a:gd name="connsiteX25" fmla="*/ 1451816 w 1570232"/>
              <a:gd name="connsiteY25" fmla="*/ 357639 h 1764879"/>
              <a:gd name="connsiteX26" fmla="*/ 1470525 w 1570232"/>
              <a:gd name="connsiteY26" fmla="*/ 369736 h 1764879"/>
              <a:gd name="connsiteX27" fmla="*/ 1487070 w 1570232"/>
              <a:gd name="connsiteY27" fmla="*/ 381394 h 1764879"/>
              <a:gd name="connsiteX28" fmla="*/ 1501778 w 1570232"/>
              <a:gd name="connsiteY28" fmla="*/ 393051 h 1764879"/>
              <a:gd name="connsiteX29" fmla="*/ 1514755 w 1570232"/>
              <a:gd name="connsiteY29" fmla="*/ 404488 h 1764879"/>
              <a:gd name="connsiteX30" fmla="*/ 1525894 w 1570232"/>
              <a:gd name="connsiteY30" fmla="*/ 416256 h 1764879"/>
              <a:gd name="connsiteX31" fmla="*/ 1535626 w 1570232"/>
              <a:gd name="connsiteY31" fmla="*/ 428463 h 1764879"/>
              <a:gd name="connsiteX32" fmla="*/ 1543845 w 1570232"/>
              <a:gd name="connsiteY32" fmla="*/ 441220 h 1764879"/>
              <a:gd name="connsiteX33" fmla="*/ 1550658 w 1570232"/>
              <a:gd name="connsiteY33" fmla="*/ 454747 h 1764879"/>
              <a:gd name="connsiteX34" fmla="*/ 1556282 w 1570232"/>
              <a:gd name="connsiteY34" fmla="*/ 469264 h 1764879"/>
              <a:gd name="connsiteX35" fmla="*/ 1560824 w 1570232"/>
              <a:gd name="connsiteY35" fmla="*/ 484990 h 1764879"/>
              <a:gd name="connsiteX36" fmla="*/ 1564284 w 1570232"/>
              <a:gd name="connsiteY36" fmla="*/ 502036 h 1764879"/>
              <a:gd name="connsiteX37" fmla="*/ 1566880 w 1570232"/>
              <a:gd name="connsiteY37" fmla="*/ 520622 h 1764879"/>
              <a:gd name="connsiteX38" fmla="*/ 1568610 w 1570232"/>
              <a:gd name="connsiteY38" fmla="*/ 540967 h 1764879"/>
              <a:gd name="connsiteX39" fmla="*/ 1569692 w 1570232"/>
              <a:gd name="connsiteY39" fmla="*/ 563182 h 1764879"/>
              <a:gd name="connsiteX40" fmla="*/ 1570124 w 1570232"/>
              <a:gd name="connsiteY40" fmla="*/ 587597 h 1764879"/>
              <a:gd name="connsiteX41" fmla="*/ 1570232 w 1570232"/>
              <a:gd name="connsiteY41" fmla="*/ 614430 h 1764879"/>
              <a:gd name="connsiteX42" fmla="*/ 1569908 w 1570232"/>
              <a:gd name="connsiteY42" fmla="*/ 643684 h 1764879"/>
              <a:gd name="connsiteX43" fmla="*/ 1569259 w 1570232"/>
              <a:gd name="connsiteY43" fmla="*/ 675467 h 1764879"/>
              <a:gd name="connsiteX44" fmla="*/ 1568610 w 1570232"/>
              <a:gd name="connsiteY44" fmla="*/ 710329 h 1764879"/>
              <a:gd name="connsiteX45" fmla="*/ 1567853 w 1570232"/>
              <a:gd name="connsiteY45" fmla="*/ 748270 h 1764879"/>
              <a:gd name="connsiteX46" fmla="*/ 1567204 w 1570232"/>
              <a:gd name="connsiteY46" fmla="*/ 789401 h 1764879"/>
              <a:gd name="connsiteX47" fmla="*/ 1566663 w 1570232"/>
              <a:gd name="connsiteY47" fmla="*/ 834161 h 1764879"/>
              <a:gd name="connsiteX48" fmla="*/ 1566447 w 1570232"/>
              <a:gd name="connsiteY48" fmla="*/ 882440 h 1764879"/>
              <a:gd name="connsiteX49" fmla="*/ 1566663 w 1570232"/>
              <a:gd name="connsiteY49" fmla="*/ 930719 h 1764879"/>
              <a:gd name="connsiteX50" fmla="*/ 1567204 w 1570232"/>
              <a:gd name="connsiteY50" fmla="*/ 975479 h 1764879"/>
              <a:gd name="connsiteX51" fmla="*/ 1567853 w 1570232"/>
              <a:gd name="connsiteY51" fmla="*/ 1016610 h 1764879"/>
              <a:gd name="connsiteX52" fmla="*/ 1568610 w 1570232"/>
              <a:gd name="connsiteY52" fmla="*/ 1054551 h 1764879"/>
              <a:gd name="connsiteX53" fmla="*/ 1569259 w 1570232"/>
              <a:gd name="connsiteY53" fmla="*/ 1089413 h 1764879"/>
              <a:gd name="connsiteX54" fmla="*/ 1569908 w 1570232"/>
              <a:gd name="connsiteY54" fmla="*/ 1121196 h 1764879"/>
              <a:gd name="connsiteX55" fmla="*/ 1570232 w 1570232"/>
              <a:gd name="connsiteY55" fmla="*/ 1150449 h 1764879"/>
              <a:gd name="connsiteX56" fmla="*/ 1570124 w 1570232"/>
              <a:gd name="connsiteY56" fmla="*/ 1177283 h 1764879"/>
              <a:gd name="connsiteX57" fmla="*/ 1569692 w 1570232"/>
              <a:gd name="connsiteY57" fmla="*/ 1201697 h 1764879"/>
              <a:gd name="connsiteX58" fmla="*/ 1568610 w 1570232"/>
              <a:gd name="connsiteY58" fmla="*/ 1223912 h 1764879"/>
              <a:gd name="connsiteX59" fmla="*/ 1566880 w 1570232"/>
              <a:gd name="connsiteY59" fmla="*/ 1244258 h 1764879"/>
              <a:gd name="connsiteX60" fmla="*/ 1564176 w 1570232"/>
              <a:gd name="connsiteY60" fmla="*/ 1262843 h 1764879"/>
              <a:gd name="connsiteX61" fmla="*/ 1560824 w 1570232"/>
              <a:gd name="connsiteY61" fmla="*/ 1279890 h 1764879"/>
              <a:gd name="connsiteX62" fmla="*/ 1556282 w 1570232"/>
              <a:gd name="connsiteY62" fmla="*/ 1295616 h 1764879"/>
              <a:gd name="connsiteX63" fmla="*/ 1550658 w 1570232"/>
              <a:gd name="connsiteY63" fmla="*/ 1310132 h 1764879"/>
              <a:gd name="connsiteX64" fmla="*/ 1543845 w 1570232"/>
              <a:gd name="connsiteY64" fmla="*/ 1323660 h 1764879"/>
              <a:gd name="connsiteX65" fmla="*/ 1535626 w 1570232"/>
              <a:gd name="connsiteY65" fmla="*/ 1336417 h 1764879"/>
              <a:gd name="connsiteX66" fmla="*/ 1525894 w 1570232"/>
              <a:gd name="connsiteY66" fmla="*/ 1348624 h 1764879"/>
              <a:gd name="connsiteX67" fmla="*/ 1514755 w 1570232"/>
              <a:gd name="connsiteY67" fmla="*/ 1360391 h 1764879"/>
              <a:gd name="connsiteX68" fmla="*/ 1501778 w 1570232"/>
              <a:gd name="connsiteY68" fmla="*/ 1371829 h 1764879"/>
              <a:gd name="connsiteX69" fmla="*/ 1486962 w 1570232"/>
              <a:gd name="connsiteY69" fmla="*/ 1383486 h 1764879"/>
              <a:gd name="connsiteX70" fmla="*/ 1470525 w 1570232"/>
              <a:gd name="connsiteY70" fmla="*/ 1395143 h 1764879"/>
              <a:gd name="connsiteX71" fmla="*/ 1451816 w 1570232"/>
              <a:gd name="connsiteY71" fmla="*/ 1407131 h 1764879"/>
              <a:gd name="connsiteX72" fmla="*/ 1431053 w 1570232"/>
              <a:gd name="connsiteY72" fmla="*/ 1419887 h 1764879"/>
              <a:gd name="connsiteX73" fmla="*/ 1408126 w 1570232"/>
              <a:gd name="connsiteY73" fmla="*/ 1433195 h 1764879"/>
              <a:gd name="connsiteX74" fmla="*/ 1382821 w 1570232"/>
              <a:gd name="connsiteY74" fmla="*/ 1447492 h 1764879"/>
              <a:gd name="connsiteX75" fmla="*/ 1355028 w 1570232"/>
              <a:gd name="connsiteY75" fmla="*/ 1462998 h 1764879"/>
              <a:gd name="connsiteX76" fmla="*/ 1324856 w 1570232"/>
              <a:gd name="connsiteY76" fmla="*/ 1479714 h 1764879"/>
              <a:gd name="connsiteX77" fmla="*/ 1291765 w 1570232"/>
              <a:gd name="connsiteY77" fmla="*/ 1498080 h 1764879"/>
              <a:gd name="connsiteX78" fmla="*/ 1256078 w 1570232"/>
              <a:gd name="connsiteY78" fmla="*/ 1518095 h 1764879"/>
              <a:gd name="connsiteX79" fmla="*/ 1217362 w 1570232"/>
              <a:gd name="connsiteY79" fmla="*/ 1539980 h 1764879"/>
              <a:gd name="connsiteX80" fmla="*/ 1175836 w 1570232"/>
              <a:gd name="connsiteY80" fmla="*/ 1564065 h 1764879"/>
              <a:gd name="connsiteX81" fmla="*/ 1134309 w 1570232"/>
              <a:gd name="connsiteY81" fmla="*/ 1588260 h 1764879"/>
              <a:gd name="connsiteX82" fmla="*/ 1096134 w 1570232"/>
              <a:gd name="connsiteY82" fmla="*/ 1611134 h 1764879"/>
              <a:gd name="connsiteX83" fmla="*/ 1061096 w 1570232"/>
              <a:gd name="connsiteY83" fmla="*/ 1632249 h 1764879"/>
              <a:gd name="connsiteX84" fmla="*/ 1028870 w 1570232"/>
              <a:gd name="connsiteY84" fmla="*/ 1651935 h 1764879"/>
              <a:gd name="connsiteX85" fmla="*/ 999238 w 1570232"/>
              <a:gd name="connsiteY85" fmla="*/ 1669861 h 1764879"/>
              <a:gd name="connsiteX86" fmla="*/ 972095 w 1570232"/>
              <a:gd name="connsiteY86" fmla="*/ 1686467 h 1764879"/>
              <a:gd name="connsiteX87" fmla="*/ 947114 w 1570232"/>
              <a:gd name="connsiteY87" fmla="*/ 1701314 h 1764879"/>
              <a:gd name="connsiteX88" fmla="*/ 924188 w 1570232"/>
              <a:gd name="connsiteY88" fmla="*/ 1714731 h 1764879"/>
              <a:gd name="connsiteX89" fmla="*/ 902991 w 1570232"/>
              <a:gd name="connsiteY89" fmla="*/ 1726388 h 1764879"/>
              <a:gd name="connsiteX90" fmla="*/ 883310 w 1570232"/>
              <a:gd name="connsiteY90" fmla="*/ 1736616 h 1764879"/>
              <a:gd name="connsiteX91" fmla="*/ 864925 w 1570232"/>
              <a:gd name="connsiteY91" fmla="*/ 1745194 h 1764879"/>
              <a:gd name="connsiteX92" fmla="*/ 847623 w 1570232"/>
              <a:gd name="connsiteY92" fmla="*/ 1752342 h 1764879"/>
              <a:gd name="connsiteX93" fmla="*/ 831293 w 1570232"/>
              <a:gd name="connsiteY93" fmla="*/ 1757841 h 1764879"/>
              <a:gd name="connsiteX94" fmla="*/ 815504 w 1570232"/>
              <a:gd name="connsiteY94" fmla="*/ 1761690 h 1764879"/>
              <a:gd name="connsiteX95" fmla="*/ 800148 w 1570232"/>
              <a:gd name="connsiteY95" fmla="*/ 1764110 h 1764879"/>
              <a:gd name="connsiteX96" fmla="*/ 785008 w 1570232"/>
              <a:gd name="connsiteY96" fmla="*/ 1764879 h 1764879"/>
              <a:gd name="connsiteX97" fmla="*/ 770085 w 1570232"/>
              <a:gd name="connsiteY97" fmla="*/ 1764110 h 1764879"/>
              <a:gd name="connsiteX98" fmla="*/ 754728 w 1570232"/>
              <a:gd name="connsiteY98" fmla="*/ 1761690 h 1764879"/>
              <a:gd name="connsiteX99" fmla="*/ 738939 w 1570232"/>
              <a:gd name="connsiteY99" fmla="*/ 1757841 h 1764879"/>
              <a:gd name="connsiteX100" fmla="*/ 722610 w 1570232"/>
              <a:gd name="connsiteY100" fmla="*/ 1752342 h 1764879"/>
              <a:gd name="connsiteX101" fmla="*/ 705307 w 1570232"/>
              <a:gd name="connsiteY101" fmla="*/ 1745194 h 1764879"/>
              <a:gd name="connsiteX102" fmla="*/ 686923 w 1570232"/>
              <a:gd name="connsiteY102" fmla="*/ 1736616 h 1764879"/>
              <a:gd name="connsiteX103" fmla="*/ 667241 w 1570232"/>
              <a:gd name="connsiteY103" fmla="*/ 1726388 h 1764879"/>
              <a:gd name="connsiteX104" fmla="*/ 646044 w 1570232"/>
              <a:gd name="connsiteY104" fmla="*/ 1714731 h 1764879"/>
              <a:gd name="connsiteX105" fmla="*/ 623119 w 1570232"/>
              <a:gd name="connsiteY105" fmla="*/ 1701314 h 1764879"/>
              <a:gd name="connsiteX106" fmla="*/ 598137 w 1570232"/>
              <a:gd name="connsiteY106" fmla="*/ 1686467 h 1764879"/>
              <a:gd name="connsiteX107" fmla="*/ 570993 w 1570232"/>
              <a:gd name="connsiteY107" fmla="*/ 1669861 h 1764879"/>
              <a:gd name="connsiteX108" fmla="*/ 541363 w 1570232"/>
              <a:gd name="connsiteY108" fmla="*/ 1651935 h 1764879"/>
              <a:gd name="connsiteX109" fmla="*/ 509136 w 1570232"/>
              <a:gd name="connsiteY109" fmla="*/ 1632249 h 1764879"/>
              <a:gd name="connsiteX110" fmla="*/ 474098 w 1570232"/>
              <a:gd name="connsiteY110" fmla="*/ 1611134 h 1764879"/>
              <a:gd name="connsiteX111" fmla="*/ 435923 w 1570232"/>
              <a:gd name="connsiteY111" fmla="*/ 1588260 h 1764879"/>
              <a:gd name="connsiteX112" fmla="*/ 394397 w 1570232"/>
              <a:gd name="connsiteY112" fmla="*/ 1564065 h 1764879"/>
              <a:gd name="connsiteX113" fmla="*/ 352870 w 1570232"/>
              <a:gd name="connsiteY113" fmla="*/ 1539980 h 1764879"/>
              <a:gd name="connsiteX114" fmla="*/ 314155 w 1570232"/>
              <a:gd name="connsiteY114" fmla="*/ 1518095 h 1764879"/>
              <a:gd name="connsiteX115" fmla="*/ 278468 w 1570232"/>
              <a:gd name="connsiteY115" fmla="*/ 1498190 h 1764879"/>
              <a:gd name="connsiteX116" fmla="*/ 245376 w 1570232"/>
              <a:gd name="connsiteY116" fmla="*/ 1479824 h 1764879"/>
              <a:gd name="connsiteX117" fmla="*/ 215204 w 1570232"/>
              <a:gd name="connsiteY117" fmla="*/ 1462998 h 1764879"/>
              <a:gd name="connsiteX118" fmla="*/ 187411 w 1570232"/>
              <a:gd name="connsiteY118" fmla="*/ 1447492 h 1764879"/>
              <a:gd name="connsiteX119" fmla="*/ 162106 w 1570232"/>
              <a:gd name="connsiteY119" fmla="*/ 1433195 h 1764879"/>
              <a:gd name="connsiteX120" fmla="*/ 139072 w 1570232"/>
              <a:gd name="connsiteY120" fmla="*/ 1419887 h 1764879"/>
              <a:gd name="connsiteX121" fmla="*/ 118416 w 1570232"/>
              <a:gd name="connsiteY121" fmla="*/ 1407240 h 1764879"/>
              <a:gd name="connsiteX122" fmla="*/ 99708 w 1570232"/>
              <a:gd name="connsiteY122" fmla="*/ 1395143 h 1764879"/>
              <a:gd name="connsiteX123" fmla="*/ 83162 w 1570232"/>
              <a:gd name="connsiteY123" fmla="*/ 1383486 h 1764879"/>
              <a:gd name="connsiteX124" fmla="*/ 68454 w 1570232"/>
              <a:gd name="connsiteY124" fmla="*/ 1371829 h 1764879"/>
              <a:gd name="connsiteX125" fmla="*/ 55477 w 1570232"/>
              <a:gd name="connsiteY125" fmla="*/ 1360391 h 1764879"/>
              <a:gd name="connsiteX126" fmla="*/ 44338 w 1570232"/>
              <a:gd name="connsiteY126" fmla="*/ 1348624 h 1764879"/>
              <a:gd name="connsiteX127" fmla="*/ 34606 w 1570232"/>
              <a:gd name="connsiteY127" fmla="*/ 1336417 h 1764879"/>
              <a:gd name="connsiteX128" fmla="*/ 26387 w 1570232"/>
              <a:gd name="connsiteY128" fmla="*/ 1323660 h 1764879"/>
              <a:gd name="connsiteX129" fmla="*/ 19574 w 1570232"/>
              <a:gd name="connsiteY129" fmla="*/ 1310132 h 1764879"/>
              <a:gd name="connsiteX130" fmla="*/ 13950 w 1570232"/>
              <a:gd name="connsiteY130" fmla="*/ 1295616 h 1764879"/>
              <a:gd name="connsiteX131" fmla="*/ 9409 w 1570232"/>
              <a:gd name="connsiteY131" fmla="*/ 1279890 h 1764879"/>
              <a:gd name="connsiteX132" fmla="*/ 5948 w 1570232"/>
              <a:gd name="connsiteY132" fmla="*/ 1262843 h 1764879"/>
              <a:gd name="connsiteX133" fmla="*/ 3353 w 1570232"/>
              <a:gd name="connsiteY133" fmla="*/ 1244258 h 1764879"/>
              <a:gd name="connsiteX134" fmla="*/ 1623 w 1570232"/>
              <a:gd name="connsiteY134" fmla="*/ 1223912 h 1764879"/>
              <a:gd name="connsiteX135" fmla="*/ 541 w 1570232"/>
              <a:gd name="connsiteY135" fmla="*/ 1201697 h 1764879"/>
              <a:gd name="connsiteX136" fmla="*/ 108 w 1570232"/>
              <a:gd name="connsiteY136" fmla="*/ 1177283 h 1764879"/>
              <a:gd name="connsiteX137" fmla="*/ 0 w 1570232"/>
              <a:gd name="connsiteY137" fmla="*/ 1150449 h 1764879"/>
              <a:gd name="connsiteX138" fmla="*/ 324 w 1570232"/>
              <a:gd name="connsiteY138" fmla="*/ 1121196 h 1764879"/>
              <a:gd name="connsiteX139" fmla="*/ 973 w 1570232"/>
              <a:gd name="connsiteY139" fmla="*/ 1089413 h 1764879"/>
              <a:gd name="connsiteX140" fmla="*/ 1623 w 1570232"/>
              <a:gd name="connsiteY140" fmla="*/ 1054551 h 1764879"/>
              <a:gd name="connsiteX141" fmla="*/ 2379 w 1570232"/>
              <a:gd name="connsiteY141" fmla="*/ 1016610 h 1764879"/>
              <a:gd name="connsiteX142" fmla="*/ 3028 w 1570232"/>
              <a:gd name="connsiteY142" fmla="*/ 975479 h 1764879"/>
              <a:gd name="connsiteX143" fmla="*/ 3569 w 1570232"/>
              <a:gd name="connsiteY143" fmla="*/ 930719 h 1764879"/>
              <a:gd name="connsiteX144" fmla="*/ 3785 w 1570232"/>
              <a:gd name="connsiteY144" fmla="*/ 882440 h 1764879"/>
              <a:gd name="connsiteX145" fmla="*/ 3569 w 1570232"/>
              <a:gd name="connsiteY145" fmla="*/ 834161 h 1764879"/>
              <a:gd name="connsiteX146" fmla="*/ 3028 w 1570232"/>
              <a:gd name="connsiteY146" fmla="*/ 789401 h 1764879"/>
              <a:gd name="connsiteX147" fmla="*/ 2379 w 1570232"/>
              <a:gd name="connsiteY147" fmla="*/ 748270 h 1764879"/>
              <a:gd name="connsiteX148" fmla="*/ 1623 w 1570232"/>
              <a:gd name="connsiteY148" fmla="*/ 710329 h 1764879"/>
              <a:gd name="connsiteX149" fmla="*/ 973 w 1570232"/>
              <a:gd name="connsiteY149" fmla="*/ 675467 h 1764879"/>
              <a:gd name="connsiteX150" fmla="*/ 324 w 1570232"/>
              <a:gd name="connsiteY150" fmla="*/ 643684 h 1764879"/>
              <a:gd name="connsiteX151" fmla="*/ 0 w 1570232"/>
              <a:gd name="connsiteY151" fmla="*/ 614430 h 1764879"/>
              <a:gd name="connsiteX152" fmla="*/ 108 w 1570232"/>
              <a:gd name="connsiteY152" fmla="*/ 587597 h 1764879"/>
              <a:gd name="connsiteX153" fmla="*/ 541 w 1570232"/>
              <a:gd name="connsiteY153" fmla="*/ 563182 h 1764879"/>
              <a:gd name="connsiteX154" fmla="*/ 1623 w 1570232"/>
              <a:gd name="connsiteY154" fmla="*/ 540967 h 1764879"/>
              <a:gd name="connsiteX155" fmla="*/ 3353 w 1570232"/>
              <a:gd name="connsiteY155" fmla="*/ 520622 h 1764879"/>
              <a:gd name="connsiteX156" fmla="*/ 6056 w 1570232"/>
              <a:gd name="connsiteY156" fmla="*/ 502036 h 1764879"/>
              <a:gd name="connsiteX157" fmla="*/ 9409 w 1570232"/>
              <a:gd name="connsiteY157" fmla="*/ 484990 h 1764879"/>
              <a:gd name="connsiteX158" fmla="*/ 13950 w 1570232"/>
              <a:gd name="connsiteY158" fmla="*/ 469264 h 1764879"/>
              <a:gd name="connsiteX159" fmla="*/ 19574 w 1570232"/>
              <a:gd name="connsiteY159" fmla="*/ 454747 h 1764879"/>
              <a:gd name="connsiteX160" fmla="*/ 26387 w 1570232"/>
              <a:gd name="connsiteY160" fmla="*/ 441220 h 1764879"/>
              <a:gd name="connsiteX161" fmla="*/ 34606 w 1570232"/>
              <a:gd name="connsiteY161" fmla="*/ 428463 h 1764879"/>
              <a:gd name="connsiteX162" fmla="*/ 44338 w 1570232"/>
              <a:gd name="connsiteY162" fmla="*/ 416256 h 1764879"/>
              <a:gd name="connsiteX163" fmla="*/ 55477 w 1570232"/>
              <a:gd name="connsiteY163" fmla="*/ 404488 h 1764879"/>
              <a:gd name="connsiteX164" fmla="*/ 68454 w 1570232"/>
              <a:gd name="connsiteY164" fmla="*/ 393051 h 1764879"/>
              <a:gd name="connsiteX165" fmla="*/ 83270 w 1570232"/>
              <a:gd name="connsiteY165" fmla="*/ 381394 h 1764879"/>
              <a:gd name="connsiteX166" fmla="*/ 99708 w 1570232"/>
              <a:gd name="connsiteY166" fmla="*/ 369736 h 1764879"/>
              <a:gd name="connsiteX167" fmla="*/ 118416 w 1570232"/>
              <a:gd name="connsiteY167" fmla="*/ 357749 h 1764879"/>
              <a:gd name="connsiteX168" fmla="*/ 139180 w 1570232"/>
              <a:gd name="connsiteY168" fmla="*/ 344992 h 1764879"/>
              <a:gd name="connsiteX169" fmla="*/ 162106 w 1570232"/>
              <a:gd name="connsiteY169" fmla="*/ 331685 h 1764879"/>
              <a:gd name="connsiteX170" fmla="*/ 187411 w 1570232"/>
              <a:gd name="connsiteY170" fmla="*/ 317388 h 1764879"/>
              <a:gd name="connsiteX171" fmla="*/ 215204 w 1570232"/>
              <a:gd name="connsiteY171" fmla="*/ 301882 h 1764879"/>
              <a:gd name="connsiteX172" fmla="*/ 245376 w 1570232"/>
              <a:gd name="connsiteY172" fmla="*/ 285165 h 1764879"/>
              <a:gd name="connsiteX173" fmla="*/ 278468 w 1570232"/>
              <a:gd name="connsiteY173" fmla="*/ 266799 h 1764879"/>
              <a:gd name="connsiteX174" fmla="*/ 314155 w 1570232"/>
              <a:gd name="connsiteY174" fmla="*/ 246784 h 1764879"/>
              <a:gd name="connsiteX175" fmla="*/ 352870 w 1570232"/>
              <a:gd name="connsiteY175" fmla="*/ 224899 h 1764879"/>
              <a:gd name="connsiteX176" fmla="*/ 394397 w 1570232"/>
              <a:gd name="connsiteY176" fmla="*/ 200814 h 1764879"/>
              <a:gd name="connsiteX177" fmla="*/ 435923 w 1570232"/>
              <a:gd name="connsiteY177" fmla="*/ 176620 h 1764879"/>
              <a:gd name="connsiteX178" fmla="*/ 474098 w 1570232"/>
              <a:gd name="connsiteY178" fmla="*/ 153745 h 1764879"/>
              <a:gd name="connsiteX179" fmla="*/ 509136 w 1570232"/>
              <a:gd name="connsiteY179" fmla="*/ 132630 h 1764879"/>
              <a:gd name="connsiteX180" fmla="*/ 541363 w 1570232"/>
              <a:gd name="connsiteY180" fmla="*/ 112945 h 1764879"/>
              <a:gd name="connsiteX181" fmla="*/ 570993 w 1570232"/>
              <a:gd name="connsiteY181" fmla="*/ 95018 h 1764879"/>
              <a:gd name="connsiteX182" fmla="*/ 598137 w 1570232"/>
              <a:gd name="connsiteY182" fmla="*/ 78412 h 1764879"/>
              <a:gd name="connsiteX183" fmla="*/ 623119 w 1570232"/>
              <a:gd name="connsiteY183" fmla="*/ 63566 h 1764879"/>
              <a:gd name="connsiteX184" fmla="*/ 646044 w 1570232"/>
              <a:gd name="connsiteY184" fmla="*/ 50148 h 1764879"/>
              <a:gd name="connsiteX185" fmla="*/ 667241 w 1570232"/>
              <a:gd name="connsiteY185" fmla="*/ 38491 h 1764879"/>
              <a:gd name="connsiteX186" fmla="*/ 686923 w 1570232"/>
              <a:gd name="connsiteY186" fmla="*/ 28264 h 1764879"/>
              <a:gd name="connsiteX187" fmla="*/ 705307 w 1570232"/>
              <a:gd name="connsiteY187" fmla="*/ 19686 h 1764879"/>
              <a:gd name="connsiteX188" fmla="*/ 722610 w 1570232"/>
              <a:gd name="connsiteY188" fmla="*/ 12537 h 1764879"/>
              <a:gd name="connsiteX189" fmla="*/ 738939 w 1570232"/>
              <a:gd name="connsiteY189" fmla="*/ 7038 h 1764879"/>
              <a:gd name="connsiteX190" fmla="*/ 754728 w 1570232"/>
              <a:gd name="connsiteY190" fmla="*/ 3190 h 1764879"/>
              <a:gd name="connsiteX191" fmla="*/ 770085 w 1570232"/>
              <a:gd name="connsiteY191" fmla="*/ 770 h 176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570232" h="1764879">
                <a:moveTo>
                  <a:pt x="785008" y="0"/>
                </a:moveTo>
                <a:lnTo>
                  <a:pt x="800148" y="770"/>
                </a:lnTo>
                <a:lnTo>
                  <a:pt x="815504" y="3190"/>
                </a:lnTo>
                <a:lnTo>
                  <a:pt x="831293" y="7038"/>
                </a:lnTo>
                <a:lnTo>
                  <a:pt x="847623" y="12537"/>
                </a:lnTo>
                <a:lnTo>
                  <a:pt x="864925" y="19686"/>
                </a:lnTo>
                <a:lnTo>
                  <a:pt x="883310" y="28264"/>
                </a:lnTo>
                <a:lnTo>
                  <a:pt x="902991" y="38491"/>
                </a:lnTo>
                <a:lnTo>
                  <a:pt x="924188" y="50148"/>
                </a:lnTo>
                <a:lnTo>
                  <a:pt x="947114" y="63566"/>
                </a:lnTo>
                <a:lnTo>
                  <a:pt x="972095" y="78412"/>
                </a:lnTo>
                <a:lnTo>
                  <a:pt x="999238" y="95018"/>
                </a:lnTo>
                <a:lnTo>
                  <a:pt x="1028870" y="112945"/>
                </a:lnTo>
                <a:lnTo>
                  <a:pt x="1061096" y="132630"/>
                </a:lnTo>
                <a:lnTo>
                  <a:pt x="1096134" y="153745"/>
                </a:lnTo>
                <a:lnTo>
                  <a:pt x="1134309" y="176620"/>
                </a:lnTo>
                <a:lnTo>
                  <a:pt x="1175836" y="200814"/>
                </a:lnTo>
                <a:lnTo>
                  <a:pt x="1217362" y="224899"/>
                </a:lnTo>
                <a:lnTo>
                  <a:pt x="1256078" y="246784"/>
                </a:lnTo>
                <a:lnTo>
                  <a:pt x="1291765" y="266690"/>
                </a:lnTo>
                <a:lnTo>
                  <a:pt x="1324856" y="285055"/>
                </a:lnTo>
                <a:lnTo>
                  <a:pt x="1355028" y="301882"/>
                </a:lnTo>
                <a:lnTo>
                  <a:pt x="1382821" y="317388"/>
                </a:lnTo>
                <a:lnTo>
                  <a:pt x="1408126" y="331685"/>
                </a:lnTo>
                <a:lnTo>
                  <a:pt x="1431161" y="344992"/>
                </a:lnTo>
                <a:lnTo>
                  <a:pt x="1451816" y="357639"/>
                </a:lnTo>
                <a:lnTo>
                  <a:pt x="1470525" y="369736"/>
                </a:lnTo>
                <a:lnTo>
                  <a:pt x="1487070" y="381394"/>
                </a:lnTo>
                <a:lnTo>
                  <a:pt x="1501778" y="393051"/>
                </a:lnTo>
                <a:lnTo>
                  <a:pt x="1514755" y="404488"/>
                </a:lnTo>
                <a:lnTo>
                  <a:pt x="1525894" y="416256"/>
                </a:lnTo>
                <a:lnTo>
                  <a:pt x="1535626" y="428463"/>
                </a:lnTo>
                <a:lnTo>
                  <a:pt x="1543845" y="441220"/>
                </a:lnTo>
                <a:lnTo>
                  <a:pt x="1550658" y="454747"/>
                </a:lnTo>
                <a:lnTo>
                  <a:pt x="1556282" y="469264"/>
                </a:lnTo>
                <a:lnTo>
                  <a:pt x="1560824" y="484990"/>
                </a:lnTo>
                <a:lnTo>
                  <a:pt x="1564284" y="502036"/>
                </a:lnTo>
                <a:lnTo>
                  <a:pt x="1566880" y="520622"/>
                </a:lnTo>
                <a:lnTo>
                  <a:pt x="1568610" y="540967"/>
                </a:lnTo>
                <a:lnTo>
                  <a:pt x="1569692" y="563182"/>
                </a:lnTo>
                <a:lnTo>
                  <a:pt x="1570124" y="587597"/>
                </a:lnTo>
                <a:lnTo>
                  <a:pt x="1570232" y="614430"/>
                </a:lnTo>
                <a:lnTo>
                  <a:pt x="1569908" y="643684"/>
                </a:lnTo>
                <a:lnTo>
                  <a:pt x="1569259" y="675467"/>
                </a:lnTo>
                <a:lnTo>
                  <a:pt x="1568610" y="710329"/>
                </a:lnTo>
                <a:lnTo>
                  <a:pt x="1567853" y="748270"/>
                </a:lnTo>
                <a:lnTo>
                  <a:pt x="1567204" y="789401"/>
                </a:lnTo>
                <a:lnTo>
                  <a:pt x="1566663" y="834161"/>
                </a:lnTo>
                <a:lnTo>
                  <a:pt x="1566447" y="882440"/>
                </a:lnTo>
                <a:lnTo>
                  <a:pt x="1566663" y="930719"/>
                </a:lnTo>
                <a:lnTo>
                  <a:pt x="1567204" y="975479"/>
                </a:lnTo>
                <a:lnTo>
                  <a:pt x="1567853" y="1016610"/>
                </a:lnTo>
                <a:lnTo>
                  <a:pt x="1568610" y="1054551"/>
                </a:lnTo>
                <a:lnTo>
                  <a:pt x="1569259" y="1089413"/>
                </a:lnTo>
                <a:lnTo>
                  <a:pt x="1569908" y="1121196"/>
                </a:lnTo>
                <a:lnTo>
                  <a:pt x="1570232" y="1150449"/>
                </a:lnTo>
                <a:lnTo>
                  <a:pt x="1570124" y="1177283"/>
                </a:lnTo>
                <a:lnTo>
                  <a:pt x="1569692" y="1201697"/>
                </a:lnTo>
                <a:lnTo>
                  <a:pt x="1568610" y="1223912"/>
                </a:lnTo>
                <a:lnTo>
                  <a:pt x="1566880" y="1244258"/>
                </a:lnTo>
                <a:lnTo>
                  <a:pt x="1564176" y="1262843"/>
                </a:lnTo>
                <a:lnTo>
                  <a:pt x="1560824" y="1279890"/>
                </a:lnTo>
                <a:lnTo>
                  <a:pt x="1556282" y="1295616"/>
                </a:lnTo>
                <a:lnTo>
                  <a:pt x="1550658" y="1310132"/>
                </a:lnTo>
                <a:lnTo>
                  <a:pt x="1543845" y="1323660"/>
                </a:lnTo>
                <a:lnTo>
                  <a:pt x="1535626" y="1336417"/>
                </a:lnTo>
                <a:lnTo>
                  <a:pt x="1525894" y="1348624"/>
                </a:lnTo>
                <a:lnTo>
                  <a:pt x="1514755" y="1360391"/>
                </a:lnTo>
                <a:lnTo>
                  <a:pt x="1501778" y="1371829"/>
                </a:lnTo>
                <a:lnTo>
                  <a:pt x="1486962" y="1383486"/>
                </a:lnTo>
                <a:lnTo>
                  <a:pt x="1470525" y="1395143"/>
                </a:lnTo>
                <a:lnTo>
                  <a:pt x="1451816" y="1407131"/>
                </a:lnTo>
                <a:lnTo>
                  <a:pt x="1431053" y="1419887"/>
                </a:lnTo>
                <a:lnTo>
                  <a:pt x="1408126" y="1433195"/>
                </a:lnTo>
                <a:lnTo>
                  <a:pt x="1382821" y="1447492"/>
                </a:lnTo>
                <a:lnTo>
                  <a:pt x="1355028" y="1462998"/>
                </a:lnTo>
                <a:lnTo>
                  <a:pt x="1324856" y="1479714"/>
                </a:lnTo>
                <a:lnTo>
                  <a:pt x="1291765" y="1498080"/>
                </a:lnTo>
                <a:lnTo>
                  <a:pt x="1256078" y="1518095"/>
                </a:lnTo>
                <a:lnTo>
                  <a:pt x="1217362" y="1539980"/>
                </a:lnTo>
                <a:lnTo>
                  <a:pt x="1175836" y="1564065"/>
                </a:lnTo>
                <a:lnTo>
                  <a:pt x="1134309" y="1588260"/>
                </a:lnTo>
                <a:lnTo>
                  <a:pt x="1096134" y="1611134"/>
                </a:lnTo>
                <a:lnTo>
                  <a:pt x="1061096" y="1632249"/>
                </a:lnTo>
                <a:lnTo>
                  <a:pt x="1028870" y="1651935"/>
                </a:lnTo>
                <a:lnTo>
                  <a:pt x="999238" y="1669861"/>
                </a:lnTo>
                <a:lnTo>
                  <a:pt x="972095" y="1686467"/>
                </a:lnTo>
                <a:lnTo>
                  <a:pt x="947114" y="1701314"/>
                </a:lnTo>
                <a:lnTo>
                  <a:pt x="924188" y="1714731"/>
                </a:lnTo>
                <a:lnTo>
                  <a:pt x="902991" y="1726388"/>
                </a:lnTo>
                <a:lnTo>
                  <a:pt x="883310" y="1736616"/>
                </a:lnTo>
                <a:lnTo>
                  <a:pt x="864925" y="1745194"/>
                </a:lnTo>
                <a:lnTo>
                  <a:pt x="847623" y="1752342"/>
                </a:lnTo>
                <a:lnTo>
                  <a:pt x="831293" y="1757841"/>
                </a:lnTo>
                <a:lnTo>
                  <a:pt x="815504" y="1761690"/>
                </a:lnTo>
                <a:lnTo>
                  <a:pt x="800148" y="1764110"/>
                </a:lnTo>
                <a:lnTo>
                  <a:pt x="785008" y="1764879"/>
                </a:lnTo>
                <a:lnTo>
                  <a:pt x="770085" y="1764110"/>
                </a:lnTo>
                <a:lnTo>
                  <a:pt x="754728" y="1761690"/>
                </a:lnTo>
                <a:lnTo>
                  <a:pt x="738939" y="1757841"/>
                </a:lnTo>
                <a:lnTo>
                  <a:pt x="722610" y="1752342"/>
                </a:lnTo>
                <a:lnTo>
                  <a:pt x="705307" y="1745194"/>
                </a:lnTo>
                <a:lnTo>
                  <a:pt x="686923" y="1736616"/>
                </a:lnTo>
                <a:lnTo>
                  <a:pt x="667241" y="1726388"/>
                </a:lnTo>
                <a:lnTo>
                  <a:pt x="646044" y="1714731"/>
                </a:lnTo>
                <a:lnTo>
                  <a:pt x="623119" y="1701314"/>
                </a:lnTo>
                <a:lnTo>
                  <a:pt x="598137" y="1686467"/>
                </a:lnTo>
                <a:lnTo>
                  <a:pt x="570993" y="1669861"/>
                </a:lnTo>
                <a:lnTo>
                  <a:pt x="541363" y="1651935"/>
                </a:lnTo>
                <a:lnTo>
                  <a:pt x="509136" y="1632249"/>
                </a:lnTo>
                <a:lnTo>
                  <a:pt x="474098" y="1611134"/>
                </a:lnTo>
                <a:lnTo>
                  <a:pt x="435923" y="1588260"/>
                </a:lnTo>
                <a:lnTo>
                  <a:pt x="394397" y="1564065"/>
                </a:lnTo>
                <a:lnTo>
                  <a:pt x="352870" y="1539980"/>
                </a:lnTo>
                <a:lnTo>
                  <a:pt x="314155" y="1518095"/>
                </a:lnTo>
                <a:lnTo>
                  <a:pt x="278468" y="1498190"/>
                </a:lnTo>
                <a:lnTo>
                  <a:pt x="245376" y="1479824"/>
                </a:lnTo>
                <a:lnTo>
                  <a:pt x="215204" y="1462998"/>
                </a:lnTo>
                <a:lnTo>
                  <a:pt x="187411" y="1447492"/>
                </a:lnTo>
                <a:lnTo>
                  <a:pt x="162106" y="1433195"/>
                </a:lnTo>
                <a:lnTo>
                  <a:pt x="139072" y="1419887"/>
                </a:lnTo>
                <a:lnTo>
                  <a:pt x="118416" y="1407240"/>
                </a:lnTo>
                <a:lnTo>
                  <a:pt x="99708" y="1395143"/>
                </a:lnTo>
                <a:lnTo>
                  <a:pt x="83162" y="1383486"/>
                </a:lnTo>
                <a:lnTo>
                  <a:pt x="68454" y="1371829"/>
                </a:lnTo>
                <a:lnTo>
                  <a:pt x="55477" y="1360391"/>
                </a:lnTo>
                <a:lnTo>
                  <a:pt x="44338" y="1348624"/>
                </a:lnTo>
                <a:lnTo>
                  <a:pt x="34606" y="1336417"/>
                </a:lnTo>
                <a:lnTo>
                  <a:pt x="26387" y="1323660"/>
                </a:lnTo>
                <a:lnTo>
                  <a:pt x="19574" y="1310132"/>
                </a:lnTo>
                <a:lnTo>
                  <a:pt x="13950" y="1295616"/>
                </a:lnTo>
                <a:lnTo>
                  <a:pt x="9409" y="1279890"/>
                </a:lnTo>
                <a:lnTo>
                  <a:pt x="5948" y="1262843"/>
                </a:lnTo>
                <a:lnTo>
                  <a:pt x="3353" y="1244258"/>
                </a:lnTo>
                <a:lnTo>
                  <a:pt x="1623" y="1223912"/>
                </a:lnTo>
                <a:lnTo>
                  <a:pt x="541" y="1201697"/>
                </a:lnTo>
                <a:lnTo>
                  <a:pt x="108" y="1177283"/>
                </a:lnTo>
                <a:lnTo>
                  <a:pt x="0" y="1150449"/>
                </a:lnTo>
                <a:lnTo>
                  <a:pt x="324" y="1121196"/>
                </a:lnTo>
                <a:lnTo>
                  <a:pt x="973" y="1089413"/>
                </a:lnTo>
                <a:lnTo>
                  <a:pt x="1623" y="1054551"/>
                </a:lnTo>
                <a:lnTo>
                  <a:pt x="2379" y="1016610"/>
                </a:lnTo>
                <a:lnTo>
                  <a:pt x="3028" y="975479"/>
                </a:lnTo>
                <a:lnTo>
                  <a:pt x="3569" y="930719"/>
                </a:lnTo>
                <a:lnTo>
                  <a:pt x="3785" y="882440"/>
                </a:lnTo>
                <a:lnTo>
                  <a:pt x="3569" y="834161"/>
                </a:lnTo>
                <a:lnTo>
                  <a:pt x="3028" y="789401"/>
                </a:lnTo>
                <a:lnTo>
                  <a:pt x="2379" y="748270"/>
                </a:lnTo>
                <a:lnTo>
                  <a:pt x="1623" y="710329"/>
                </a:lnTo>
                <a:lnTo>
                  <a:pt x="973" y="675467"/>
                </a:lnTo>
                <a:lnTo>
                  <a:pt x="324" y="643684"/>
                </a:lnTo>
                <a:lnTo>
                  <a:pt x="0" y="614430"/>
                </a:lnTo>
                <a:lnTo>
                  <a:pt x="108" y="587597"/>
                </a:lnTo>
                <a:lnTo>
                  <a:pt x="541" y="563182"/>
                </a:lnTo>
                <a:lnTo>
                  <a:pt x="1623" y="540967"/>
                </a:lnTo>
                <a:lnTo>
                  <a:pt x="3353" y="520622"/>
                </a:lnTo>
                <a:lnTo>
                  <a:pt x="6056" y="502036"/>
                </a:lnTo>
                <a:lnTo>
                  <a:pt x="9409" y="484990"/>
                </a:lnTo>
                <a:lnTo>
                  <a:pt x="13950" y="469264"/>
                </a:lnTo>
                <a:lnTo>
                  <a:pt x="19574" y="454747"/>
                </a:lnTo>
                <a:lnTo>
                  <a:pt x="26387" y="441220"/>
                </a:lnTo>
                <a:lnTo>
                  <a:pt x="34606" y="428463"/>
                </a:lnTo>
                <a:lnTo>
                  <a:pt x="44338" y="416256"/>
                </a:lnTo>
                <a:lnTo>
                  <a:pt x="55477" y="404488"/>
                </a:lnTo>
                <a:lnTo>
                  <a:pt x="68454" y="393051"/>
                </a:lnTo>
                <a:lnTo>
                  <a:pt x="83270" y="381394"/>
                </a:lnTo>
                <a:lnTo>
                  <a:pt x="99708" y="369736"/>
                </a:lnTo>
                <a:lnTo>
                  <a:pt x="118416" y="357749"/>
                </a:lnTo>
                <a:lnTo>
                  <a:pt x="139180" y="344992"/>
                </a:lnTo>
                <a:lnTo>
                  <a:pt x="162106" y="331685"/>
                </a:lnTo>
                <a:lnTo>
                  <a:pt x="187411" y="317388"/>
                </a:lnTo>
                <a:lnTo>
                  <a:pt x="215204" y="301882"/>
                </a:lnTo>
                <a:lnTo>
                  <a:pt x="245376" y="285165"/>
                </a:lnTo>
                <a:lnTo>
                  <a:pt x="278468" y="266799"/>
                </a:lnTo>
                <a:lnTo>
                  <a:pt x="314155" y="246784"/>
                </a:lnTo>
                <a:lnTo>
                  <a:pt x="352870" y="224899"/>
                </a:lnTo>
                <a:lnTo>
                  <a:pt x="394397" y="200814"/>
                </a:lnTo>
                <a:lnTo>
                  <a:pt x="435923" y="176620"/>
                </a:lnTo>
                <a:lnTo>
                  <a:pt x="474098" y="153745"/>
                </a:lnTo>
                <a:lnTo>
                  <a:pt x="509136" y="132630"/>
                </a:lnTo>
                <a:lnTo>
                  <a:pt x="541363" y="112945"/>
                </a:lnTo>
                <a:lnTo>
                  <a:pt x="570993" y="95018"/>
                </a:lnTo>
                <a:lnTo>
                  <a:pt x="598137" y="78412"/>
                </a:lnTo>
                <a:lnTo>
                  <a:pt x="623119" y="63566"/>
                </a:lnTo>
                <a:lnTo>
                  <a:pt x="646044" y="50148"/>
                </a:lnTo>
                <a:lnTo>
                  <a:pt x="667241" y="38491"/>
                </a:lnTo>
                <a:lnTo>
                  <a:pt x="686923" y="28264"/>
                </a:lnTo>
                <a:lnTo>
                  <a:pt x="705307" y="19686"/>
                </a:lnTo>
                <a:lnTo>
                  <a:pt x="722610" y="12537"/>
                </a:lnTo>
                <a:lnTo>
                  <a:pt x="738939" y="7038"/>
                </a:lnTo>
                <a:lnTo>
                  <a:pt x="754728" y="3190"/>
                </a:lnTo>
                <a:lnTo>
                  <a:pt x="770085" y="770"/>
                </a:lnTo>
                <a:close/>
              </a:path>
            </a:pathLst>
          </a:custGeom>
          <a:solidFill>
            <a:schemeClr val="tx1"/>
          </a:solidFill>
          <a:ln w="12700"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8900000" scaled="1"/>
              <a:tileRect/>
            </a:gradFill>
          </a:ln>
        </p:spPr>
        <p:txBody>
          <a:bodyPr wrap="square">
            <a:noAutofit/>
          </a:bodyPr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3D8C1D5-F13C-40BE-9DA6-AE9E83C84C3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12302" y="1646506"/>
            <a:ext cx="1570232" cy="1764879"/>
          </a:xfrm>
          <a:custGeom>
            <a:avLst/>
            <a:gdLst>
              <a:gd name="connsiteX0" fmla="*/ 785008 w 1570232"/>
              <a:gd name="connsiteY0" fmla="*/ 0 h 1764879"/>
              <a:gd name="connsiteX1" fmla="*/ 800148 w 1570232"/>
              <a:gd name="connsiteY1" fmla="*/ 770 h 1764879"/>
              <a:gd name="connsiteX2" fmla="*/ 815504 w 1570232"/>
              <a:gd name="connsiteY2" fmla="*/ 3190 h 1764879"/>
              <a:gd name="connsiteX3" fmla="*/ 831293 w 1570232"/>
              <a:gd name="connsiteY3" fmla="*/ 7038 h 1764879"/>
              <a:gd name="connsiteX4" fmla="*/ 847623 w 1570232"/>
              <a:gd name="connsiteY4" fmla="*/ 12537 h 1764879"/>
              <a:gd name="connsiteX5" fmla="*/ 864925 w 1570232"/>
              <a:gd name="connsiteY5" fmla="*/ 19686 h 1764879"/>
              <a:gd name="connsiteX6" fmla="*/ 883310 w 1570232"/>
              <a:gd name="connsiteY6" fmla="*/ 28264 h 1764879"/>
              <a:gd name="connsiteX7" fmla="*/ 902991 w 1570232"/>
              <a:gd name="connsiteY7" fmla="*/ 38491 h 1764879"/>
              <a:gd name="connsiteX8" fmla="*/ 924188 w 1570232"/>
              <a:gd name="connsiteY8" fmla="*/ 50148 h 1764879"/>
              <a:gd name="connsiteX9" fmla="*/ 947114 w 1570232"/>
              <a:gd name="connsiteY9" fmla="*/ 63566 h 1764879"/>
              <a:gd name="connsiteX10" fmla="*/ 972095 w 1570232"/>
              <a:gd name="connsiteY10" fmla="*/ 78412 h 1764879"/>
              <a:gd name="connsiteX11" fmla="*/ 999238 w 1570232"/>
              <a:gd name="connsiteY11" fmla="*/ 95018 h 1764879"/>
              <a:gd name="connsiteX12" fmla="*/ 1028870 w 1570232"/>
              <a:gd name="connsiteY12" fmla="*/ 112945 h 1764879"/>
              <a:gd name="connsiteX13" fmla="*/ 1061096 w 1570232"/>
              <a:gd name="connsiteY13" fmla="*/ 132630 h 1764879"/>
              <a:gd name="connsiteX14" fmla="*/ 1096134 w 1570232"/>
              <a:gd name="connsiteY14" fmla="*/ 153745 h 1764879"/>
              <a:gd name="connsiteX15" fmla="*/ 1134309 w 1570232"/>
              <a:gd name="connsiteY15" fmla="*/ 176620 h 1764879"/>
              <a:gd name="connsiteX16" fmla="*/ 1175836 w 1570232"/>
              <a:gd name="connsiteY16" fmla="*/ 200814 h 1764879"/>
              <a:gd name="connsiteX17" fmla="*/ 1217362 w 1570232"/>
              <a:gd name="connsiteY17" fmla="*/ 224899 h 1764879"/>
              <a:gd name="connsiteX18" fmla="*/ 1256078 w 1570232"/>
              <a:gd name="connsiteY18" fmla="*/ 246784 h 1764879"/>
              <a:gd name="connsiteX19" fmla="*/ 1291765 w 1570232"/>
              <a:gd name="connsiteY19" fmla="*/ 266690 h 1764879"/>
              <a:gd name="connsiteX20" fmla="*/ 1324856 w 1570232"/>
              <a:gd name="connsiteY20" fmla="*/ 285055 h 1764879"/>
              <a:gd name="connsiteX21" fmla="*/ 1355028 w 1570232"/>
              <a:gd name="connsiteY21" fmla="*/ 301882 h 1764879"/>
              <a:gd name="connsiteX22" fmla="*/ 1382821 w 1570232"/>
              <a:gd name="connsiteY22" fmla="*/ 317388 h 1764879"/>
              <a:gd name="connsiteX23" fmla="*/ 1408126 w 1570232"/>
              <a:gd name="connsiteY23" fmla="*/ 331685 h 1764879"/>
              <a:gd name="connsiteX24" fmla="*/ 1431161 w 1570232"/>
              <a:gd name="connsiteY24" fmla="*/ 344992 h 1764879"/>
              <a:gd name="connsiteX25" fmla="*/ 1451816 w 1570232"/>
              <a:gd name="connsiteY25" fmla="*/ 357639 h 1764879"/>
              <a:gd name="connsiteX26" fmla="*/ 1470525 w 1570232"/>
              <a:gd name="connsiteY26" fmla="*/ 369736 h 1764879"/>
              <a:gd name="connsiteX27" fmla="*/ 1487070 w 1570232"/>
              <a:gd name="connsiteY27" fmla="*/ 381394 h 1764879"/>
              <a:gd name="connsiteX28" fmla="*/ 1501778 w 1570232"/>
              <a:gd name="connsiteY28" fmla="*/ 393051 h 1764879"/>
              <a:gd name="connsiteX29" fmla="*/ 1514755 w 1570232"/>
              <a:gd name="connsiteY29" fmla="*/ 404488 h 1764879"/>
              <a:gd name="connsiteX30" fmla="*/ 1525894 w 1570232"/>
              <a:gd name="connsiteY30" fmla="*/ 416256 h 1764879"/>
              <a:gd name="connsiteX31" fmla="*/ 1535626 w 1570232"/>
              <a:gd name="connsiteY31" fmla="*/ 428463 h 1764879"/>
              <a:gd name="connsiteX32" fmla="*/ 1543845 w 1570232"/>
              <a:gd name="connsiteY32" fmla="*/ 441220 h 1764879"/>
              <a:gd name="connsiteX33" fmla="*/ 1550658 w 1570232"/>
              <a:gd name="connsiteY33" fmla="*/ 454747 h 1764879"/>
              <a:gd name="connsiteX34" fmla="*/ 1556282 w 1570232"/>
              <a:gd name="connsiteY34" fmla="*/ 469264 h 1764879"/>
              <a:gd name="connsiteX35" fmla="*/ 1560824 w 1570232"/>
              <a:gd name="connsiteY35" fmla="*/ 484990 h 1764879"/>
              <a:gd name="connsiteX36" fmla="*/ 1564284 w 1570232"/>
              <a:gd name="connsiteY36" fmla="*/ 502036 h 1764879"/>
              <a:gd name="connsiteX37" fmla="*/ 1566880 w 1570232"/>
              <a:gd name="connsiteY37" fmla="*/ 520622 h 1764879"/>
              <a:gd name="connsiteX38" fmla="*/ 1568610 w 1570232"/>
              <a:gd name="connsiteY38" fmla="*/ 540967 h 1764879"/>
              <a:gd name="connsiteX39" fmla="*/ 1569692 w 1570232"/>
              <a:gd name="connsiteY39" fmla="*/ 563182 h 1764879"/>
              <a:gd name="connsiteX40" fmla="*/ 1570124 w 1570232"/>
              <a:gd name="connsiteY40" fmla="*/ 587597 h 1764879"/>
              <a:gd name="connsiteX41" fmla="*/ 1570232 w 1570232"/>
              <a:gd name="connsiteY41" fmla="*/ 614430 h 1764879"/>
              <a:gd name="connsiteX42" fmla="*/ 1569908 w 1570232"/>
              <a:gd name="connsiteY42" fmla="*/ 643684 h 1764879"/>
              <a:gd name="connsiteX43" fmla="*/ 1569259 w 1570232"/>
              <a:gd name="connsiteY43" fmla="*/ 675467 h 1764879"/>
              <a:gd name="connsiteX44" fmla="*/ 1568610 w 1570232"/>
              <a:gd name="connsiteY44" fmla="*/ 710329 h 1764879"/>
              <a:gd name="connsiteX45" fmla="*/ 1567853 w 1570232"/>
              <a:gd name="connsiteY45" fmla="*/ 748270 h 1764879"/>
              <a:gd name="connsiteX46" fmla="*/ 1567204 w 1570232"/>
              <a:gd name="connsiteY46" fmla="*/ 789401 h 1764879"/>
              <a:gd name="connsiteX47" fmla="*/ 1566663 w 1570232"/>
              <a:gd name="connsiteY47" fmla="*/ 834161 h 1764879"/>
              <a:gd name="connsiteX48" fmla="*/ 1566447 w 1570232"/>
              <a:gd name="connsiteY48" fmla="*/ 882440 h 1764879"/>
              <a:gd name="connsiteX49" fmla="*/ 1566663 w 1570232"/>
              <a:gd name="connsiteY49" fmla="*/ 930719 h 1764879"/>
              <a:gd name="connsiteX50" fmla="*/ 1567204 w 1570232"/>
              <a:gd name="connsiteY50" fmla="*/ 975479 h 1764879"/>
              <a:gd name="connsiteX51" fmla="*/ 1567853 w 1570232"/>
              <a:gd name="connsiteY51" fmla="*/ 1016610 h 1764879"/>
              <a:gd name="connsiteX52" fmla="*/ 1568610 w 1570232"/>
              <a:gd name="connsiteY52" fmla="*/ 1054551 h 1764879"/>
              <a:gd name="connsiteX53" fmla="*/ 1569259 w 1570232"/>
              <a:gd name="connsiteY53" fmla="*/ 1089413 h 1764879"/>
              <a:gd name="connsiteX54" fmla="*/ 1569908 w 1570232"/>
              <a:gd name="connsiteY54" fmla="*/ 1121196 h 1764879"/>
              <a:gd name="connsiteX55" fmla="*/ 1570232 w 1570232"/>
              <a:gd name="connsiteY55" fmla="*/ 1150449 h 1764879"/>
              <a:gd name="connsiteX56" fmla="*/ 1570124 w 1570232"/>
              <a:gd name="connsiteY56" fmla="*/ 1177283 h 1764879"/>
              <a:gd name="connsiteX57" fmla="*/ 1569692 w 1570232"/>
              <a:gd name="connsiteY57" fmla="*/ 1201697 h 1764879"/>
              <a:gd name="connsiteX58" fmla="*/ 1568610 w 1570232"/>
              <a:gd name="connsiteY58" fmla="*/ 1223912 h 1764879"/>
              <a:gd name="connsiteX59" fmla="*/ 1566880 w 1570232"/>
              <a:gd name="connsiteY59" fmla="*/ 1244258 h 1764879"/>
              <a:gd name="connsiteX60" fmla="*/ 1564176 w 1570232"/>
              <a:gd name="connsiteY60" fmla="*/ 1262843 h 1764879"/>
              <a:gd name="connsiteX61" fmla="*/ 1560824 w 1570232"/>
              <a:gd name="connsiteY61" fmla="*/ 1279890 h 1764879"/>
              <a:gd name="connsiteX62" fmla="*/ 1556282 w 1570232"/>
              <a:gd name="connsiteY62" fmla="*/ 1295616 h 1764879"/>
              <a:gd name="connsiteX63" fmla="*/ 1550658 w 1570232"/>
              <a:gd name="connsiteY63" fmla="*/ 1310132 h 1764879"/>
              <a:gd name="connsiteX64" fmla="*/ 1543845 w 1570232"/>
              <a:gd name="connsiteY64" fmla="*/ 1323660 h 1764879"/>
              <a:gd name="connsiteX65" fmla="*/ 1535626 w 1570232"/>
              <a:gd name="connsiteY65" fmla="*/ 1336417 h 1764879"/>
              <a:gd name="connsiteX66" fmla="*/ 1525894 w 1570232"/>
              <a:gd name="connsiteY66" fmla="*/ 1348624 h 1764879"/>
              <a:gd name="connsiteX67" fmla="*/ 1514755 w 1570232"/>
              <a:gd name="connsiteY67" fmla="*/ 1360391 h 1764879"/>
              <a:gd name="connsiteX68" fmla="*/ 1501778 w 1570232"/>
              <a:gd name="connsiteY68" fmla="*/ 1371829 h 1764879"/>
              <a:gd name="connsiteX69" fmla="*/ 1486962 w 1570232"/>
              <a:gd name="connsiteY69" fmla="*/ 1383486 h 1764879"/>
              <a:gd name="connsiteX70" fmla="*/ 1470525 w 1570232"/>
              <a:gd name="connsiteY70" fmla="*/ 1395143 h 1764879"/>
              <a:gd name="connsiteX71" fmla="*/ 1451816 w 1570232"/>
              <a:gd name="connsiteY71" fmla="*/ 1407131 h 1764879"/>
              <a:gd name="connsiteX72" fmla="*/ 1431053 w 1570232"/>
              <a:gd name="connsiteY72" fmla="*/ 1419887 h 1764879"/>
              <a:gd name="connsiteX73" fmla="*/ 1408126 w 1570232"/>
              <a:gd name="connsiteY73" fmla="*/ 1433195 h 1764879"/>
              <a:gd name="connsiteX74" fmla="*/ 1382821 w 1570232"/>
              <a:gd name="connsiteY74" fmla="*/ 1447492 h 1764879"/>
              <a:gd name="connsiteX75" fmla="*/ 1355028 w 1570232"/>
              <a:gd name="connsiteY75" fmla="*/ 1462998 h 1764879"/>
              <a:gd name="connsiteX76" fmla="*/ 1324856 w 1570232"/>
              <a:gd name="connsiteY76" fmla="*/ 1479714 h 1764879"/>
              <a:gd name="connsiteX77" fmla="*/ 1291765 w 1570232"/>
              <a:gd name="connsiteY77" fmla="*/ 1498080 h 1764879"/>
              <a:gd name="connsiteX78" fmla="*/ 1256078 w 1570232"/>
              <a:gd name="connsiteY78" fmla="*/ 1518095 h 1764879"/>
              <a:gd name="connsiteX79" fmla="*/ 1217362 w 1570232"/>
              <a:gd name="connsiteY79" fmla="*/ 1539980 h 1764879"/>
              <a:gd name="connsiteX80" fmla="*/ 1175836 w 1570232"/>
              <a:gd name="connsiteY80" fmla="*/ 1564065 h 1764879"/>
              <a:gd name="connsiteX81" fmla="*/ 1134309 w 1570232"/>
              <a:gd name="connsiteY81" fmla="*/ 1588260 h 1764879"/>
              <a:gd name="connsiteX82" fmla="*/ 1096134 w 1570232"/>
              <a:gd name="connsiteY82" fmla="*/ 1611134 h 1764879"/>
              <a:gd name="connsiteX83" fmla="*/ 1061096 w 1570232"/>
              <a:gd name="connsiteY83" fmla="*/ 1632249 h 1764879"/>
              <a:gd name="connsiteX84" fmla="*/ 1028870 w 1570232"/>
              <a:gd name="connsiteY84" fmla="*/ 1651935 h 1764879"/>
              <a:gd name="connsiteX85" fmla="*/ 999238 w 1570232"/>
              <a:gd name="connsiteY85" fmla="*/ 1669861 h 1764879"/>
              <a:gd name="connsiteX86" fmla="*/ 972095 w 1570232"/>
              <a:gd name="connsiteY86" fmla="*/ 1686467 h 1764879"/>
              <a:gd name="connsiteX87" fmla="*/ 947114 w 1570232"/>
              <a:gd name="connsiteY87" fmla="*/ 1701314 h 1764879"/>
              <a:gd name="connsiteX88" fmla="*/ 924188 w 1570232"/>
              <a:gd name="connsiteY88" fmla="*/ 1714731 h 1764879"/>
              <a:gd name="connsiteX89" fmla="*/ 902991 w 1570232"/>
              <a:gd name="connsiteY89" fmla="*/ 1726388 h 1764879"/>
              <a:gd name="connsiteX90" fmla="*/ 883310 w 1570232"/>
              <a:gd name="connsiteY90" fmla="*/ 1736616 h 1764879"/>
              <a:gd name="connsiteX91" fmla="*/ 864925 w 1570232"/>
              <a:gd name="connsiteY91" fmla="*/ 1745194 h 1764879"/>
              <a:gd name="connsiteX92" fmla="*/ 847623 w 1570232"/>
              <a:gd name="connsiteY92" fmla="*/ 1752342 h 1764879"/>
              <a:gd name="connsiteX93" fmla="*/ 831293 w 1570232"/>
              <a:gd name="connsiteY93" fmla="*/ 1757841 h 1764879"/>
              <a:gd name="connsiteX94" fmla="*/ 815504 w 1570232"/>
              <a:gd name="connsiteY94" fmla="*/ 1761690 h 1764879"/>
              <a:gd name="connsiteX95" fmla="*/ 800148 w 1570232"/>
              <a:gd name="connsiteY95" fmla="*/ 1764110 h 1764879"/>
              <a:gd name="connsiteX96" fmla="*/ 785008 w 1570232"/>
              <a:gd name="connsiteY96" fmla="*/ 1764879 h 1764879"/>
              <a:gd name="connsiteX97" fmla="*/ 770085 w 1570232"/>
              <a:gd name="connsiteY97" fmla="*/ 1764110 h 1764879"/>
              <a:gd name="connsiteX98" fmla="*/ 754728 w 1570232"/>
              <a:gd name="connsiteY98" fmla="*/ 1761690 h 1764879"/>
              <a:gd name="connsiteX99" fmla="*/ 738939 w 1570232"/>
              <a:gd name="connsiteY99" fmla="*/ 1757841 h 1764879"/>
              <a:gd name="connsiteX100" fmla="*/ 722610 w 1570232"/>
              <a:gd name="connsiteY100" fmla="*/ 1752342 h 1764879"/>
              <a:gd name="connsiteX101" fmla="*/ 705307 w 1570232"/>
              <a:gd name="connsiteY101" fmla="*/ 1745194 h 1764879"/>
              <a:gd name="connsiteX102" fmla="*/ 686923 w 1570232"/>
              <a:gd name="connsiteY102" fmla="*/ 1736616 h 1764879"/>
              <a:gd name="connsiteX103" fmla="*/ 667241 w 1570232"/>
              <a:gd name="connsiteY103" fmla="*/ 1726388 h 1764879"/>
              <a:gd name="connsiteX104" fmla="*/ 646044 w 1570232"/>
              <a:gd name="connsiteY104" fmla="*/ 1714731 h 1764879"/>
              <a:gd name="connsiteX105" fmla="*/ 623119 w 1570232"/>
              <a:gd name="connsiteY105" fmla="*/ 1701314 h 1764879"/>
              <a:gd name="connsiteX106" fmla="*/ 598137 w 1570232"/>
              <a:gd name="connsiteY106" fmla="*/ 1686467 h 1764879"/>
              <a:gd name="connsiteX107" fmla="*/ 570993 w 1570232"/>
              <a:gd name="connsiteY107" fmla="*/ 1669861 h 1764879"/>
              <a:gd name="connsiteX108" fmla="*/ 541363 w 1570232"/>
              <a:gd name="connsiteY108" fmla="*/ 1651935 h 1764879"/>
              <a:gd name="connsiteX109" fmla="*/ 509136 w 1570232"/>
              <a:gd name="connsiteY109" fmla="*/ 1632249 h 1764879"/>
              <a:gd name="connsiteX110" fmla="*/ 474098 w 1570232"/>
              <a:gd name="connsiteY110" fmla="*/ 1611134 h 1764879"/>
              <a:gd name="connsiteX111" fmla="*/ 435923 w 1570232"/>
              <a:gd name="connsiteY111" fmla="*/ 1588260 h 1764879"/>
              <a:gd name="connsiteX112" fmla="*/ 394397 w 1570232"/>
              <a:gd name="connsiteY112" fmla="*/ 1564065 h 1764879"/>
              <a:gd name="connsiteX113" fmla="*/ 352870 w 1570232"/>
              <a:gd name="connsiteY113" fmla="*/ 1539980 h 1764879"/>
              <a:gd name="connsiteX114" fmla="*/ 314155 w 1570232"/>
              <a:gd name="connsiteY114" fmla="*/ 1518095 h 1764879"/>
              <a:gd name="connsiteX115" fmla="*/ 278468 w 1570232"/>
              <a:gd name="connsiteY115" fmla="*/ 1498190 h 1764879"/>
              <a:gd name="connsiteX116" fmla="*/ 245376 w 1570232"/>
              <a:gd name="connsiteY116" fmla="*/ 1479824 h 1764879"/>
              <a:gd name="connsiteX117" fmla="*/ 215204 w 1570232"/>
              <a:gd name="connsiteY117" fmla="*/ 1462998 h 1764879"/>
              <a:gd name="connsiteX118" fmla="*/ 187411 w 1570232"/>
              <a:gd name="connsiteY118" fmla="*/ 1447492 h 1764879"/>
              <a:gd name="connsiteX119" fmla="*/ 162106 w 1570232"/>
              <a:gd name="connsiteY119" fmla="*/ 1433195 h 1764879"/>
              <a:gd name="connsiteX120" fmla="*/ 139072 w 1570232"/>
              <a:gd name="connsiteY120" fmla="*/ 1419887 h 1764879"/>
              <a:gd name="connsiteX121" fmla="*/ 118416 w 1570232"/>
              <a:gd name="connsiteY121" fmla="*/ 1407240 h 1764879"/>
              <a:gd name="connsiteX122" fmla="*/ 99708 w 1570232"/>
              <a:gd name="connsiteY122" fmla="*/ 1395143 h 1764879"/>
              <a:gd name="connsiteX123" fmla="*/ 83162 w 1570232"/>
              <a:gd name="connsiteY123" fmla="*/ 1383486 h 1764879"/>
              <a:gd name="connsiteX124" fmla="*/ 68454 w 1570232"/>
              <a:gd name="connsiteY124" fmla="*/ 1371829 h 1764879"/>
              <a:gd name="connsiteX125" fmla="*/ 55477 w 1570232"/>
              <a:gd name="connsiteY125" fmla="*/ 1360391 h 1764879"/>
              <a:gd name="connsiteX126" fmla="*/ 44338 w 1570232"/>
              <a:gd name="connsiteY126" fmla="*/ 1348624 h 1764879"/>
              <a:gd name="connsiteX127" fmla="*/ 34606 w 1570232"/>
              <a:gd name="connsiteY127" fmla="*/ 1336417 h 1764879"/>
              <a:gd name="connsiteX128" fmla="*/ 26387 w 1570232"/>
              <a:gd name="connsiteY128" fmla="*/ 1323660 h 1764879"/>
              <a:gd name="connsiteX129" fmla="*/ 19574 w 1570232"/>
              <a:gd name="connsiteY129" fmla="*/ 1310132 h 1764879"/>
              <a:gd name="connsiteX130" fmla="*/ 13950 w 1570232"/>
              <a:gd name="connsiteY130" fmla="*/ 1295616 h 1764879"/>
              <a:gd name="connsiteX131" fmla="*/ 9409 w 1570232"/>
              <a:gd name="connsiteY131" fmla="*/ 1279890 h 1764879"/>
              <a:gd name="connsiteX132" fmla="*/ 5948 w 1570232"/>
              <a:gd name="connsiteY132" fmla="*/ 1262843 h 1764879"/>
              <a:gd name="connsiteX133" fmla="*/ 3353 w 1570232"/>
              <a:gd name="connsiteY133" fmla="*/ 1244258 h 1764879"/>
              <a:gd name="connsiteX134" fmla="*/ 1623 w 1570232"/>
              <a:gd name="connsiteY134" fmla="*/ 1223912 h 1764879"/>
              <a:gd name="connsiteX135" fmla="*/ 541 w 1570232"/>
              <a:gd name="connsiteY135" fmla="*/ 1201697 h 1764879"/>
              <a:gd name="connsiteX136" fmla="*/ 108 w 1570232"/>
              <a:gd name="connsiteY136" fmla="*/ 1177283 h 1764879"/>
              <a:gd name="connsiteX137" fmla="*/ 0 w 1570232"/>
              <a:gd name="connsiteY137" fmla="*/ 1150449 h 1764879"/>
              <a:gd name="connsiteX138" fmla="*/ 324 w 1570232"/>
              <a:gd name="connsiteY138" fmla="*/ 1121196 h 1764879"/>
              <a:gd name="connsiteX139" fmla="*/ 973 w 1570232"/>
              <a:gd name="connsiteY139" fmla="*/ 1089413 h 1764879"/>
              <a:gd name="connsiteX140" fmla="*/ 1623 w 1570232"/>
              <a:gd name="connsiteY140" fmla="*/ 1054551 h 1764879"/>
              <a:gd name="connsiteX141" fmla="*/ 2379 w 1570232"/>
              <a:gd name="connsiteY141" fmla="*/ 1016610 h 1764879"/>
              <a:gd name="connsiteX142" fmla="*/ 3028 w 1570232"/>
              <a:gd name="connsiteY142" fmla="*/ 975479 h 1764879"/>
              <a:gd name="connsiteX143" fmla="*/ 3569 w 1570232"/>
              <a:gd name="connsiteY143" fmla="*/ 930719 h 1764879"/>
              <a:gd name="connsiteX144" fmla="*/ 3785 w 1570232"/>
              <a:gd name="connsiteY144" fmla="*/ 882440 h 1764879"/>
              <a:gd name="connsiteX145" fmla="*/ 3569 w 1570232"/>
              <a:gd name="connsiteY145" fmla="*/ 834161 h 1764879"/>
              <a:gd name="connsiteX146" fmla="*/ 3028 w 1570232"/>
              <a:gd name="connsiteY146" fmla="*/ 789401 h 1764879"/>
              <a:gd name="connsiteX147" fmla="*/ 2379 w 1570232"/>
              <a:gd name="connsiteY147" fmla="*/ 748270 h 1764879"/>
              <a:gd name="connsiteX148" fmla="*/ 1623 w 1570232"/>
              <a:gd name="connsiteY148" fmla="*/ 710329 h 1764879"/>
              <a:gd name="connsiteX149" fmla="*/ 973 w 1570232"/>
              <a:gd name="connsiteY149" fmla="*/ 675467 h 1764879"/>
              <a:gd name="connsiteX150" fmla="*/ 324 w 1570232"/>
              <a:gd name="connsiteY150" fmla="*/ 643684 h 1764879"/>
              <a:gd name="connsiteX151" fmla="*/ 0 w 1570232"/>
              <a:gd name="connsiteY151" fmla="*/ 614430 h 1764879"/>
              <a:gd name="connsiteX152" fmla="*/ 108 w 1570232"/>
              <a:gd name="connsiteY152" fmla="*/ 587597 h 1764879"/>
              <a:gd name="connsiteX153" fmla="*/ 541 w 1570232"/>
              <a:gd name="connsiteY153" fmla="*/ 563182 h 1764879"/>
              <a:gd name="connsiteX154" fmla="*/ 1623 w 1570232"/>
              <a:gd name="connsiteY154" fmla="*/ 540967 h 1764879"/>
              <a:gd name="connsiteX155" fmla="*/ 3353 w 1570232"/>
              <a:gd name="connsiteY155" fmla="*/ 520622 h 1764879"/>
              <a:gd name="connsiteX156" fmla="*/ 6056 w 1570232"/>
              <a:gd name="connsiteY156" fmla="*/ 502036 h 1764879"/>
              <a:gd name="connsiteX157" fmla="*/ 9409 w 1570232"/>
              <a:gd name="connsiteY157" fmla="*/ 484990 h 1764879"/>
              <a:gd name="connsiteX158" fmla="*/ 13950 w 1570232"/>
              <a:gd name="connsiteY158" fmla="*/ 469264 h 1764879"/>
              <a:gd name="connsiteX159" fmla="*/ 19574 w 1570232"/>
              <a:gd name="connsiteY159" fmla="*/ 454747 h 1764879"/>
              <a:gd name="connsiteX160" fmla="*/ 26387 w 1570232"/>
              <a:gd name="connsiteY160" fmla="*/ 441220 h 1764879"/>
              <a:gd name="connsiteX161" fmla="*/ 34606 w 1570232"/>
              <a:gd name="connsiteY161" fmla="*/ 428463 h 1764879"/>
              <a:gd name="connsiteX162" fmla="*/ 44338 w 1570232"/>
              <a:gd name="connsiteY162" fmla="*/ 416256 h 1764879"/>
              <a:gd name="connsiteX163" fmla="*/ 55477 w 1570232"/>
              <a:gd name="connsiteY163" fmla="*/ 404488 h 1764879"/>
              <a:gd name="connsiteX164" fmla="*/ 68454 w 1570232"/>
              <a:gd name="connsiteY164" fmla="*/ 393051 h 1764879"/>
              <a:gd name="connsiteX165" fmla="*/ 83270 w 1570232"/>
              <a:gd name="connsiteY165" fmla="*/ 381394 h 1764879"/>
              <a:gd name="connsiteX166" fmla="*/ 99708 w 1570232"/>
              <a:gd name="connsiteY166" fmla="*/ 369736 h 1764879"/>
              <a:gd name="connsiteX167" fmla="*/ 118416 w 1570232"/>
              <a:gd name="connsiteY167" fmla="*/ 357749 h 1764879"/>
              <a:gd name="connsiteX168" fmla="*/ 139180 w 1570232"/>
              <a:gd name="connsiteY168" fmla="*/ 344992 h 1764879"/>
              <a:gd name="connsiteX169" fmla="*/ 162106 w 1570232"/>
              <a:gd name="connsiteY169" fmla="*/ 331685 h 1764879"/>
              <a:gd name="connsiteX170" fmla="*/ 187411 w 1570232"/>
              <a:gd name="connsiteY170" fmla="*/ 317388 h 1764879"/>
              <a:gd name="connsiteX171" fmla="*/ 215204 w 1570232"/>
              <a:gd name="connsiteY171" fmla="*/ 301882 h 1764879"/>
              <a:gd name="connsiteX172" fmla="*/ 245376 w 1570232"/>
              <a:gd name="connsiteY172" fmla="*/ 285165 h 1764879"/>
              <a:gd name="connsiteX173" fmla="*/ 278468 w 1570232"/>
              <a:gd name="connsiteY173" fmla="*/ 266799 h 1764879"/>
              <a:gd name="connsiteX174" fmla="*/ 314155 w 1570232"/>
              <a:gd name="connsiteY174" fmla="*/ 246784 h 1764879"/>
              <a:gd name="connsiteX175" fmla="*/ 352870 w 1570232"/>
              <a:gd name="connsiteY175" fmla="*/ 224899 h 1764879"/>
              <a:gd name="connsiteX176" fmla="*/ 394397 w 1570232"/>
              <a:gd name="connsiteY176" fmla="*/ 200814 h 1764879"/>
              <a:gd name="connsiteX177" fmla="*/ 435923 w 1570232"/>
              <a:gd name="connsiteY177" fmla="*/ 176620 h 1764879"/>
              <a:gd name="connsiteX178" fmla="*/ 474098 w 1570232"/>
              <a:gd name="connsiteY178" fmla="*/ 153745 h 1764879"/>
              <a:gd name="connsiteX179" fmla="*/ 509136 w 1570232"/>
              <a:gd name="connsiteY179" fmla="*/ 132630 h 1764879"/>
              <a:gd name="connsiteX180" fmla="*/ 541363 w 1570232"/>
              <a:gd name="connsiteY180" fmla="*/ 112945 h 1764879"/>
              <a:gd name="connsiteX181" fmla="*/ 570993 w 1570232"/>
              <a:gd name="connsiteY181" fmla="*/ 95018 h 1764879"/>
              <a:gd name="connsiteX182" fmla="*/ 598137 w 1570232"/>
              <a:gd name="connsiteY182" fmla="*/ 78412 h 1764879"/>
              <a:gd name="connsiteX183" fmla="*/ 623119 w 1570232"/>
              <a:gd name="connsiteY183" fmla="*/ 63566 h 1764879"/>
              <a:gd name="connsiteX184" fmla="*/ 646044 w 1570232"/>
              <a:gd name="connsiteY184" fmla="*/ 50148 h 1764879"/>
              <a:gd name="connsiteX185" fmla="*/ 667241 w 1570232"/>
              <a:gd name="connsiteY185" fmla="*/ 38491 h 1764879"/>
              <a:gd name="connsiteX186" fmla="*/ 686923 w 1570232"/>
              <a:gd name="connsiteY186" fmla="*/ 28264 h 1764879"/>
              <a:gd name="connsiteX187" fmla="*/ 705307 w 1570232"/>
              <a:gd name="connsiteY187" fmla="*/ 19686 h 1764879"/>
              <a:gd name="connsiteX188" fmla="*/ 722610 w 1570232"/>
              <a:gd name="connsiteY188" fmla="*/ 12537 h 1764879"/>
              <a:gd name="connsiteX189" fmla="*/ 738939 w 1570232"/>
              <a:gd name="connsiteY189" fmla="*/ 7038 h 1764879"/>
              <a:gd name="connsiteX190" fmla="*/ 754728 w 1570232"/>
              <a:gd name="connsiteY190" fmla="*/ 3190 h 1764879"/>
              <a:gd name="connsiteX191" fmla="*/ 770085 w 1570232"/>
              <a:gd name="connsiteY191" fmla="*/ 770 h 176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570232" h="1764879">
                <a:moveTo>
                  <a:pt x="785008" y="0"/>
                </a:moveTo>
                <a:lnTo>
                  <a:pt x="800148" y="770"/>
                </a:lnTo>
                <a:lnTo>
                  <a:pt x="815504" y="3190"/>
                </a:lnTo>
                <a:lnTo>
                  <a:pt x="831293" y="7038"/>
                </a:lnTo>
                <a:lnTo>
                  <a:pt x="847623" y="12537"/>
                </a:lnTo>
                <a:lnTo>
                  <a:pt x="864925" y="19686"/>
                </a:lnTo>
                <a:lnTo>
                  <a:pt x="883310" y="28264"/>
                </a:lnTo>
                <a:lnTo>
                  <a:pt x="902991" y="38491"/>
                </a:lnTo>
                <a:lnTo>
                  <a:pt x="924188" y="50148"/>
                </a:lnTo>
                <a:lnTo>
                  <a:pt x="947114" y="63566"/>
                </a:lnTo>
                <a:lnTo>
                  <a:pt x="972095" y="78412"/>
                </a:lnTo>
                <a:lnTo>
                  <a:pt x="999238" y="95018"/>
                </a:lnTo>
                <a:lnTo>
                  <a:pt x="1028870" y="112945"/>
                </a:lnTo>
                <a:lnTo>
                  <a:pt x="1061096" y="132630"/>
                </a:lnTo>
                <a:lnTo>
                  <a:pt x="1096134" y="153745"/>
                </a:lnTo>
                <a:lnTo>
                  <a:pt x="1134309" y="176620"/>
                </a:lnTo>
                <a:lnTo>
                  <a:pt x="1175836" y="200814"/>
                </a:lnTo>
                <a:lnTo>
                  <a:pt x="1217362" y="224899"/>
                </a:lnTo>
                <a:lnTo>
                  <a:pt x="1256078" y="246784"/>
                </a:lnTo>
                <a:lnTo>
                  <a:pt x="1291765" y="266690"/>
                </a:lnTo>
                <a:lnTo>
                  <a:pt x="1324856" y="285055"/>
                </a:lnTo>
                <a:lnTo>
                  <a:pt x="1355028" y="301882"/>
                </a:lnTo>
                <a:lnTo>
                  <a:pt x="1382821" y="317388"/>
                </a:lnTo>
                <a:lnTo>
                  <a:pt x="1408126" y="331685"/>
                </a:lnTo>
                <a:lnTo>
                  <a:pt x="1431161" y="344992"/>
                </a:lnTo>
                <a:lnTo>
                  <a:pt x="1451816" y="357639"/>
                </a:lnTo>
                <a:lnTo>
                  <a:pt x="1470525" y="369736"/>
                </a:lnTo>
                <a:lnTo>
                  <a:pt x="1487070" y="381394"/>
                </a:lnTo>
                <a:lnTo>
                  <a:pt x="1501778" y="393051"/>
                </a:lnTo>
                <a:lnTo>
                  <a:pt x="1514755" y="404488"/>
                </a:lnTo>
                <a:lnTo>
                  <a:pt x="1525894" y="416256"/>
                </a:lnTo>
                <a:lnTo>
                  <a:pt x="1535626" y="428463"/>
                </a:lnTo>
                <a:lnTo>
                  <a:pt x="1543845" y="441220"/>
                </a:lnTo>
                <a:lnTo>
                  <a:pt x="1550658" y="454747"/>
                </a:lnTo>
                <a:lnTo>
                  <a:pt x="1556282" y="469264"/>
                </a:lnTo>
                <a:lnTo>
                  <a:pt x="1560824" y="484990"/>
                </a:lnTo>
                <a:lnTo>
                  <a:pt x="1564284" y="502036"/>
                </a:lnTo>
                <a:lnTo>
                  <a:pt x="1566880" y="520622"/>
                </a:lnTo>
                <a:lnTo>
                  <a:pt x="1568610" y="540967"/>
                </a:lnTo>
                <a:lnTo>
                  <a:pt x="1569692" y="563182"/>
                </a:lnTo>
                <a:lnTo>
                  <a:pt x="1570124" y="587597"/>
                </a:lnTo>
                <a:lnTo>
                  <a:pt x="1570232" y="614430"/>
                </a:lnTo>
                <a:lnTo>
                  <a:pt x="1569908" y="643684"/>
                </a:lnTo>
                <a:lnTo>
                  <a:pt x="1569259" y="675467"/>
                </a:lnTo>
                <a:lnTo>
                  <a:pt x="1568610" y="710329"/>
                </a:lnTo>
                <a:lnTo>
                  <a:pt x="1567853" y="748270"/>
                </a:lnTo>
                <a:lnTo>
                  <a:pt x="1567204" y="789401"/>
                </a:lnTo>
                <a:lnTo>
                  <a:pt x="1566663" y="834161"/>
                </a:lnTo>
                <a:lnTo>
                  <a:pt x="1566447" y="882440"/>
                </a:lnTo>
                <a:lnTo>
                  <a:pt x="1566663" y="930719"/>
                </a:lnTo>
                <a:lnTo>
                  <a:pt x="1567204" y="975479"/>
                </a:lnTo>
                <a:lnTo>
                  <a:pt x="1567853" y="1016610"/>
                </a:lnTo>
                <a:lnTo>
                  <a:pt x="1568610" y="1054551"/>
                </a:lnTo>
                <a:lnTo>
                  <a:pt x="1569259" y="1089413"/>
                </a:lnTo>
                <a:lnTo>
                  <a:pt x="1569908" y="1121196"/>
                </a:lnTo>
                <a:lnTo>
                  <a:pt x="1570232" y="1150449"/>
                </a:lnTo>
                <a:lnTo>
                  <a:pt x="1570124" y="1177283"/>
                </a:lnTo>
                <a:lnTo>
                  <a:pt x="1569692" y="1201697"/>
                </a:lnTo>
                <a:lnTo>
                  <a:pt x="1568610" y="1223912"/>
                </a:lnTo>
                <a:lnTo>
                  <a:pt x="1566880" y="1244258"/>
                </a:lnTo>
                <a:lnTo>
                  <a:pt x="1564176" y="1262843"/>
                </a:lnTo>
                <a:lnTo>
                  <a:pt x="1560824" y="1279890"/>
                </a:lnTo>
                <a:lnTo>
                  <a:pt x="1556282" y="1295616"/>
                </a:lnTo>
                <a:lnTo>
                  <a:pt x="1550658" y="1310132"/>
                </a:lnTo>
                <a:lnTo>
                  <a:pt x="1543845" y="1323660"/>
                </a:lnTo>
                <a:lnTo>
                  <a:pt x="1535626" y="1336417"/>
                </a:lnTo>
                <a:lnTo>
                  <a:pt x="1525894" y="1348624"/>
                </a:lnTo>
                <a:lnTo>
                  <a:pt x="1514755" y="1360391"/>
                </a:lnTo>
                <a:lnTo>
                  <a:pt x="1501778" y="1371829"/>
                </a:lnTo>
                <a:lnTo>
                  <a:pt x="1486962" y="1383486"/>
                </a:lnTo>
                <a:lnTo>
                  <a:pt x="1470525" y="1395143"/>
                </a:lnTo>
                <a:lnTo>
                  <a:pt x="1451816" y="1407131"/>
                </a:lnTo>
                <a:lnTo>
                  <a:pt x="1431053" y="1419887"/>
                </a:lnTo>
                <a:lnTo>
                  <a:pt x="1408126" y="1433195"/>
                </a:lnTo>
                <a:lnTo>
                  <a:pt x="1382821" y="1447492"/>
                </a:lnTo>
                <a:lnTo>
                  <a:pt x="1355028" y="1462998"/>
                </a:lnTo>
                <a:lnTo>
                  <a:pt x="1324856" y="1479714"/>
                </a:lnTo>
                <a:lnTo>
                  <a:pt x="1291765" y="1498080"/>
                </a:lnTo>
                <a:lnTo>
                  <a:pt x="1256078" y="1518095"/>
                </a:lnTo>
                <a:lnTo>
                  <a:pt x="1217362" y="1539980"/>
                </a:lnTo>
                <a:lnTo>
                  <a:pt x="1175836" y="1564065"/>
                </a:lnTo>
                <a:lnTo>
                  <a:pt x="1134309" y="1588260"/>
                </a:lnTo>
                <a:lnTo>
                  <a:pt x="1096134" y="1611134"/>
                </a:lnTo>
                <a:lnTo>
                  <a:pt x="1061096" y="1632249"/>
                </a:lnTo>
                <a:lnTo>
                  <a:pt x="1028870" y="1651935"/>
                </a:lnTo>
                <a:lnTo>
                  <a:pt x="999238" y="1669861"/>
                </a:lnTo>
                <a:lnTo>
                  <a:pt x="972095" y="1686467"/>
                </a:lnTo>
                <a:lnTo>
                  <a:pt x="947114" y="1701314"/>
                </a:lnTo>
                <a:lnTo>
                  <a:pt x="924188" y="1714731"/>
                </a:lnTo>
                <a:lnTo>
                  <a:pt x="902991" y="1726388"/>
                </a:lnTo>
                <a:lnTo>
                  <a:pt x="883310" y="1736616"/>
                </a:lnTo>
                <a:lnTo>
                  <a:pt x="864925" y="1745194"/>
                </a:lnTo>
                <a:lnTo>
                  <a:pt x="847623" y="1752342"/>
                </a:lnTo>
                <a:lnTo>
                  <a:pt x="831293" y="1757841"/>
                </a:lnTo>
                <a:lnTo>
                  <a:pt x="815504" y="1761690"/>
                </a:lnTo>
                <a:lnTo>
                  <a:pt x="800148" y="1764110"/>
                </a:lnTo>
                <a:lnTo>
                  <a:pt x="785008" y="1764879"/>
                </a:lnTo>
                <a:lnTo>
                  <a:pt x="770085" y="1764110"/>
                </a:lnTo>
                <a:lnTo>
                  <a:pt x="754728" y="1761690"/>
                </a:lnTo>
                <a:lnTo>
                  <a:pt x="738939" y="1757841"/>
                </a:lnTo>
                <a:lnTo>
                  <a:pt x="722610" y="1752342"/>
                </a:lnTo>
                <a:lnTo>
                  <a:pt x="705307" y="1745194"/>
                </a:lnTo>
                <a:lnTo>
                  <a:pt x="686923" y="1736616"/>
                </a:lnTo>
                <a:lnTo>
                  <a:pt x="667241" y="1726388"/>
                </a:lnTo>
                <a:lnTo>
                  <a:pt x="646044" y="1714731"/>
                </a:lnTo>
                <a:lnTo>
                  <a:pt x="623119" y="1701314"/>
                </a:lnTo>
                <a:lnTo>
                  <a:pt x="598137" y="1686467"/>
                </a:lnTo>
                <a:lnTo>
                  <a:pt x="570993" y="1669861"/>
                </a:lnTo>
                <a:lnTo>
                  <a:pt x="541363" y="1651935"/>
                </a:lnTo>
                <a:lnTo>
                  <a:pt x="509136" y="1632249"/>
                </a:lnTo>
                <a:lnTo>
                  <a:pt x="474098" y="1611134"/>
                </a:lnTo>
                <a:lnTo>
                  <a:pt x="435923" y="1588260"/>
                </a:lnTo>
                <a:lnTo>
                  <a:pt x="394397" y="1564065"/>
                </a:lnTo>
                <a:lnTo>
                  <a:pt x="352870" y="1539980"/>
                </a:lnTo>
                <a:lnTo>
                  <a:pt x="314155" y="1518095"/>
                </a:lnTo>
                <a:lnTo>
                  <a:pt x="278468" y="1498190"/>
                </a:lnTo>
                <a:lnTo>
                  <a:pt x="245376" y="1479824"/>
                </a:lnTo>
                <a:lnTo>
                  <a:pt x="215204" y="1462998"/>
                </a:lnTo>
                <a:lnTo>
                  <a:pt x="187411" y="1447492"/>
                </a:lnTo>
                <a:lnTo>
                  <a:pt x="162106" y="1433195"/>
                </a:lnTo>
                <a:lnTo>
                  <a:pt x="139072" y="1419887"/>
                </a:lnTo>
                <a:lnTo>
                  <a:pt x="118416" y="1407240"/>
                </a:lnTo>
                <a:lnTo>
                  <a:pt x="99708" y="1395143"/>
                </a:lnTo>
                <a:lnTo>
                  <a:pt x="83162" y="1383486"/>
                </a:lnTo>
                <a:lnTo>
                  <a:pt x="68454" y="1371829"/>
                </a:lnTo>
                <a:lnTo>
                  <a:pt x="55477" y="1360391"/>
                </a:lnTo>
                <a:lnTo>
                  <a:pt x="44338" y="1348624"/>
                </a:lnTo>
                <a:lnTo>
                  <a:pt x="34606" y="1336417"/>
                </a:lnTo>
                <a:lnTo>
                  <a:pt x="26387" y="1323660"/>
                </a:lnTo>
                <a:lnTo>
                  <a:pt x="19574" y="1310132"/>
                </a:lnTo>
                <a:lnTo>
                  <a:pt x="13950" y="1295616"/>
                </a:lnTo>
                <a:lnTo>
                  <a:pt x="9409" y="1279890"/>
                </a:lnTo>
                <a:lnTo>
                  <a:pt x="5948" y="1262843"/>
                </a:lnTo>
                <a:lnTo>
                  <a:pt x="3353" y="1244258"/>
                </a:lnTo>
                <a:lnTo>
                  <a:pt x="1623" y="1223912"/>
                </a:lnTo>
                <a:lnTo>
                  <a:pt x="541" y="1201697"/>
                </a:lnTo>
                <a:lnTo>
                  <a:pt x="108" y="1177283"/>
                </a:lnTo>
                <a:lnTo>
                  <a:pt x="0" y="1150449"/>
                </a:lnTo>
                <a:lnTo>
                  <a:pt x="324" y="1121196"/>
                </a:lnTo>
                <a:lnTo>
                  <a:pt x="973" y="1089413"/>
                </a:lnTo>
                <a:lnTo>
                  <a:pt x="1623" y="1054551"/>
                </a:lnTo>
                <a:lnTo>
                  <a:pt x="2379" y="1016610"/>
                </a:lnTo>
                <a:lnTo>
                  <a:pt x="3028" y="975479"/>
                </a:lnTo>
                <a:lnTo>
                  <a:pt x="3569" y="930719"/>
                </a:lnTo>
                <a:lnTo>
                  <a:pt x="3785" y="882440"/>
                </a:lnTo>
                <a:lnTo>
                  <a:pt x="3569" y="834161"/>
                </a:lnTo>
                <a:lnTo>
                  <a:pt x="3028" y="789401"/>
                </a:lnTo>
                <a:lnTo>
                  <a:pt x="2379" y="748270"/>
                </a:lnTo>
                <a:lnTo>
                  <a:pt x="1623" y="710329"/>
                </a:lnTo>
                <a:lnTo>
                  <a:pt x="973" y="675467"/>
                </a:lnTo>
                <a:lnTo>
                  <a:pt x="324" y="643684"/>
                </a:lnTo>
                <a:lnTo>
                  <a:pt x="0" y="614430"/>
                </a:lnTo>
                <a:lnTo>
                  <a:pt x="108" y="587597"/>
                </a:lnTo>
                <a:lnTo>
                  <a:pt x="541" y="563182"/>
                </a:lnTo>
                <a:lnTo>
                  <a:pt x="1623" y="540967"/>
                </a:lnTo>
                <a:lnTo>
                  <a:pt x="3353" y="520622"/>
                </a:lnTo>
                <a:lnTo>
                  <a:pt x="6056" y="502036"/>
                </a:lnTo>
                <a:lnTo>
                  <a:pt x="9409" y="484990"/>
                </a:lnTo>
                <a:lnTo>
                  <a:pt x="13950" y="469264"/>
                </a:lnTo>
                <a:lnTo>
                  <a:pt x="19574" y="454747"/>
                </a:lnTo>
                <a:lnTo>
                  <a:pt x="26387" y="441220"/>
                </a:lnTo>
                <a:lnTo>
                  <a:pt x="34606" y="428463"/>
                </a:lnTo>
                <a:lnTo>
                  <a:pt x="44338" y="416256"/>
                </a:lnTo>
                <a:lnTo>
                  <a:pt x="55477" y="404488"/>
                </a:lnTo>
                <a:lnTo>
                  <a:pt x="68454" y="393051"/>
                </a:lnTo>
                <a:lnTo>
                  <a:pt x="83270" y="381394"/>
                </a:lnTo>
                <a:lnTo>
                  <a:pt x="99708" y="369736"/>
                </a:lnTo>
                <a:lnTo>
                  <a:pt x="118416" y="357749"/>
                </a:lnTo>
                <a:lnTo>
                  <a:pt x="139180" y="344992"/>
                </a:lnTo>
                <a:lnTo>
                  <a:pt x="162106" y="331685"/>
                </a:lnTo>
                <a:lnTo>
                  <a:pt x="187411" y="317388"/>
                </a:lnTo>
                <a:lnTo>
                  <a:pt x="215204" y="301882"/>
                </a:lnTo>
                <a:lnTo>
                  <a:pt x="245376" y="285165"/>
                </a:lnTo>
                <a:lnTo>
                  <a:pt x="278468" y="266799"/>
                </a:lnTo>
                <a:lnTo>
                  <a:pt x="314155" y="246784"/>
                </a:lnTo>
                <a:lnTo>
                  <a:pt x="352870" y="224899"/>
                </a:lnTo>
                <a:lnTo>
                  <a:pt x="394397" y="200814"/>
                </a:lnTo>
                <a:lnTo>
                  <a:pt x="435923" y="176620"/>
                </a:lnTo>
                <a:lnTo>
                  <a:pt x="474098" y="153745"/>
                </a:lnTo>
                <a:lnTo>
                  <a:pt x="509136" y="132630"/>
                </a:lnTo>
                <a:lnTo>
                  <a:pt x="541363" y="112945"/>
                </a:lnTo>
                <a:lnTo>
                  <a:pt x="570993" y="95018"/>
                </a:lnTo>
                <a:lnTo>
                  <a:pt x="598137" y="78412"/>
                </a:lnTo>
                <a:lnTo>
                  <a:pt x="623119" y="63566"/>
                </a:lnTo>
                <a:lnTo>
                  <a:pt x="646044" y="50148"/>
                </a:lnTo>
                <a:lnTo>
                  <a:pt x="667241" y="38491"/>
                </a:lnTo>
                <a:lnTo>
                  <a:pt x="686923" y="28264"/>
                </a:lnTo>
                <a:lnTo>
                  <a:pt x="705307" y="19686"/>
                </a:lnTo>
                <a:lnTo>
                  <a:pt x="722610" y="12537"/>
                </a:lnTo>
                <a:lnTo>
                  <a:pt x="738939" y="7038"/>
                </a:lnTo>
                <a:lnTo>
                  <a:pt x="754728" y="3190"/>
                </a:lnTo>
                <a:lnTo>
                  <a:pt x="770085" y="770"/>
                </a:lnTo>
                <a:close/>
              </a:path>
            </a:pathLst>
          </a:custGeom>
          <a:solidFill>
            <a:schemeClr val="tx1"/>
          </a:solidFill>
          <a:ln w="12700"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8900000" scaled="1"/>
              <a:tileRect/>
            </a:gradFill>
          </a:ln>
        </p:spPr>
        <p:txBody>
          <a:bodyPr wrap="square">
            <a:noAutofit/>
          </a:bodyPr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70A97B5-360D-4F23-A125-850D094F90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9467" y="1646506"/>
            <a:ext cx="1570232" cy="1764879"/>
          </a:xfrm>
          <a:custGeom>
            <a:avLst/>
            <a:gdLst>
              <a:gd name="connsiteX0" fmla="*/ 785008 w 1570232"/>
              <a:gd name="connsiteY0" fmla="*/ 0 h 1764879"/>
              <a:gd name="connsiteX1" fmla="*/ 800148 w 1570232"/>
              <a:gd name="connsiteY1" fmla="*/ 770 h 1764879"/>
              <a:gd name="connsiteX2" fmla="*/ 815504 w 1570232"/>
              <a:gd name="connsiteY2" fmla="*/ 3190 h 1764879"/>
              <a:gd name="connsiteX3" fmla="*/ 831293 w 1570232"/>
              <a:gd name="connsiteY3" fmla="*/ 7038 h 1764879"/>
              <a:gd name="connsiteX4" fmla="*/ 847623 w 1570232"/>
              <a:gd name="connsiteY4" fmla="*/ 12537 h 1764879"/>
              <a:gd name="connsiteX5" fmla="*/ 864925 w 1570232"/>
              <a:gd name="connsiteY5" fmla="*/ 19686 h 1764879"/>
              <a:gd name="connsiteX6" fmla="*/ 883310 w 1570232"/>
              <a:gd name="connsiteY6" fmla="*/ 28264 h 1764879"/>
              <a:gd name="connsiteX7" fmla="*/ 902991 w 1570232"/>
              <a:gd name="connsiteY7" fmla="*/ 38491 h 1764879"/>
              <a:gd name="connsiteX8" fmla="*/ 924188 w 1570232"/>
              <a:gd name="connsiteY8" fmla="*/ 50148 h 1764879"/>
              <a:gd name="connsiteX9" fmla="*/ 947114 w 1570232"/>
              <a:gd name="connsiteY9" fmla="*/ 63566 h 1764879"/>
              <a:gd name="connsiteX10" fmla="*/ 972095 w 1570232"/>
              <a:gd name="connsiteY10" fmla="*/ 78412 h 1764879"/>
              <a:gd name="connsiteX11" fmla="*/ 999238 w 1570232"/>
              <a:gd name="connsiteY11" fmla="*/ 95018 h 1764879"/>
              <a:gd name="connsiteX12" fmla="*/ 1028870 w 1570232"/>
              <a:gd name="connsiteY12" fmla="*/ 112945 h 1764879"/>
              <a:gd name="connsiteX13" fmla="*/ 1061096 w 1570232"/>
              <a:gd name="connsiteY13" fmla="*/ 132630 h 1764879"/>
              <a:gd name="connsiteX14" fmla="*/ 1096134 w 1570232"/>
              <a:gd name="connsiteY14" fmla="*/ 153745 h 1764879"/>
              <a:gd name="connsiteX15" fmla="*/ 1134309 w 1570232"/>
              <a:gd name="connsiteY15" fmla="*/ 176620 h 1764879"/>
              <a:gd name="connsiteX16" fmla="*/ 1175836 w 1570232"/>
              <a:gd name="connsiteY16" fmla="*/ 200814 h 1764879"/>
              <a:gd name="connsiteX17" fmla="*/ 1217362 w 1570232"/>
              <a:gd name="connsiteY17" fmla="*/ 224899 h 1764879"/>
              <a:gd name="connsiteX18" fmla="*/ 1256078 w 1570232"/>
              <a:gd name="connsiteY18" fmla="*/ 246784 h 1764879"/>
              <a:gd name="connsiteX19" fmla="*/ 1291765 w 1570232"/>
              <a:gd name="connsiteY19" fmla="*/ 266690 h 1764879"/>
              <a:gd name="connsiteX20" fmla="*/ 1324856 w 1570232"/>
              <a:gd name="connsiteY20" fmla="*/ 285055 h 1764879"/>
              <a:gd name="connsiteX21" fmla="*/ 1355028 w 1570232"/>
              <a:gd name="connsiteY21" fmla="*/ 301882 h 1764879"/>
              <a:gd name="connsiteX22" fmla="*/ 1382821 w 1570232"/>
              <a:gd name="connsiteY22" fmla="*/ 317388 h 1764879"/>
              <a:gd name="connsiteX23" fmla="*/ 1408126 w 1570232"/>
              <a:gd name="connsiteY23" fmla="*/ 331685 h 1764879"/>
              <a:gd name="connsiteX24" fmla="*/ 1431161 w 1570232"/>
              <a:gd name="connsiteY24" fmla="*/ 344992 h 1764879"/>
              <a:gd name="connsiteX25" fmla="*/ 1451816 w 1570232"/>
              <a:gd name="connsiteY25" fmla="*/ 357639 h 1764879"/>
              <a:gd name="connsiteX26" fmla="*/ 1470525 w 1570232"/>
              <a:gd name="connsiteY26" fmla="*/ 369736 h 1764879"/>
              <a:gd name="connsiteX27" fmla="*/ 1487070 w 1570232"/>
              <a:gd name="connsiteY27" fmla="*/ 381394 h 1764879"/>
              <a:gd name="connsiteX28" fmla="*/ 1501778 w 1570232"/>
              <a:gd name="connsiteY28" fmla="*/ 393051 h 1764879"/>
              <a:gd name="connsiteX29" fmla="*/ 1514755 w 1570232"/>
              <a:gd name="connsiteY29" fmla="*/ 404488 h 1764879"/>
              <a:gd name="connsiteX30" fmla="*/ 1525894 w 1570232"/>
              <a:gd name="connsiteY30" fmla="*/ 416256 h 1764879"/>
              <a:gd name="connsiteX31" fmla="*/ 1535626 w 1570232"/>
              <a:gd name="connsiteY31" fmla="*/ 428463 h 1764879"/>
              <a:gd name="connsiteX32" fmla="*/ 1543845 w 1570232"/>
              <a:gd name="connsiteY32" fmla="*/ 441220 h 1764879"/>
              <a:gd name="connsiteX33" fmla="*/ 1550658 w 1570232"/>
              <a:gd name="connsiteY33" fmla="*/ 454747 h 1764879"/>
              <a:gd name="connsiteX34" fmla="*/ 1556282 w 1570232"/>
              <a:gd name="connsiteY34" fmla="*/ 469264 h 1764879"/>
              <a:gd name="connsiteX35" fmla="*/ 1560824 w 1570232"/>
              <a:gd name="connsiteY35" fmla="*/ 484990 h 1764879"/>
              <a:gd name="connsiteX36" fmla="*/ 1564284 w 1570232"/>
              <a:gd name="connsiteY36" fmla="*/ 502036 h 1764879"/>
              <a:gd name="connsiteX37" fmla="*/ 1566880 w 1570232"/>
              <a:gd name="connsiteY37" fmla="*/ 520622 h 1764879"/>
              <a:gd name="connsiteX38" fmla="*/ 1568610 w 1570232"/>
              <a:gd name="connsiteY38" fmla="*/ 540967 h 1764879"/>
              <a:gd name="connsiteX39" fmla="*/ 1569692 w 1570232"/>
              <a:gd name="connsiteY39" fmla="*/ 563182 h 1764879"/>
              <a:gd name="connsiteX40" fmla="*/ 1570124 w 1570232"/>
              <a:gd name="connsiteY40" fmla="*/ 587597 h 1764879"/>
              <a:gd name="connsiteX41" fmla="*/ 1570232 w 1570232"/>
              <a:gd name="connsiteY41" fmla="*/ 614430 h 1764879"/>
              <a:gd name="connsiteX42" fmla="*/ 1569908 w 1570232"/>
              <a:gd name="connsiteY42" fmla="*/ 643684 h 1764879"/>
              <a:gd name="connsiteX43" fmla="*/ 1569259 w 1570232"/>
              <a:gd name="connsiteY43" fmla="*/ 675467 h 1764879"/>
              <a:gd name="connsiteX44" fmla="*/ 1568610 w 1570232"/>
              <a:gd name="connsiteY44" fmla="*/ 710329 h 1764879"/>
              <a:gd name="connsiteX45" fmla="*/ 1567853 w 1570232"/>
              <a:gd name="connsiteY45" fmla="*/ 748270 h 1764879"/>
              <a:gd name="connsiteX46" fmla="*/ 1567204 w 1570232"/>
              <a:gd name="connsiteY46" fmla="*/ 789401 h 1764879"/>
              <a:gd name="connsiteX47" fmla="*/ 1566663 w 1570232"/>
              <a:gd name="connsiteY47" fmla="*/ 834161 h 1764879"/>
              <a:gd name="connsiteX48" fmla="*/ 1566447 w 1570232"/>
              <a:gd name="connsiteY48" fmla="*/ 882440 h 1764879"/>
              <a:gd name="connsiteX49" fmla="*/ 1566663 w 1570232"/>
              <a:gd name="connsiteY49" fmla="*/ 930719 h 1764879"/>
              <a:gd name="connsiteX50" fmla="*/ 1567204 w 1570232"/>
              <a:gd name="connsiteY50" fmla="*/ 975479 h 1764879"/>
              <a:gd name="connsiteX51" fmla="*/ 1567853 w 1570232"/>
              <a:gd name="connsiteY51" fmla="*/ 1016610 h 1764879"/>
              <a:gd name="connsiteX52" fmla="*/ 1568610 w 1570232"/>
              <a:gd name="connsiteY52" fmla="*/ 1054551 h 1764879"/>
              <a:gd name="connsiteX53" fmla="*/ 1569259 w 1570232"/>
              <a:gd name="connsiteY53" fmla="*/ 1089413 h 1764879"/>
              <a:gd name="connsiteX54" fmla="*/ 1569908 w 1570232"/>
              <a:gd name="connsiteY54" fmla="*/ 1121196 h 1764879"/>
              <a:gd name="connsiteX55" fmla="*/ 1570232 w 1570232"/>
              <a:gd name="connsiteY55" fmla="*/ 1150449 h 1764879"/>
              <a:gd name="connsiteX56" fmla="*/ 1570124 w 1570232"/>
              <a:gd name="connsiteY56" fmla="*/ 1177283 h 1764879"/>
              <a:gd name="connsiteX57" fmla="*/ 1569692 w 1570232"/>
              <a:gd name="connsiteY57" fmla="*/ 1201697 h 1764879"/>
              <a:gd name="connsiteX58" fmla="*/ 1568610 w 1570232"/>
              <a:gd name="connsiteY58" fmla="*/ 1223912 h 1764879"/>
              <a:gd name="connsiteX59" fmla="*/ 1566880 w 1570232"/>
              <a:gd name="connsiteY59" fmla="*/ 1244258 h 1764879"/>
              <a:gd name="connsiteX60" fmla="*/ 1564176 w 1570232"/>
              <a:gd name="connsiteY60" fmla="*/ 1262843 h 1764879"/>
              <a:gd name="connsiteX61" fmla="*/ 1560824 w 1570232"/>
              <a:gd name="connsiteY61" fmla="*/ 1279890 h 1764879"/>
              <a:gd name="connsiteX62" fmla="*/ 1556282 w 1570232"/>
              <a:gd name="connsiteY62" fmla="*/ 1295616 h 1764879"/>
              <a:gd name="connsiteX63" fmla="*/ 1550658 w 1570232"/>
              <a:gd name="connsiteY63" fmla="*/ 1310132 h 1764879"/>
              <a:gd name="connsiteX64" fmla="*/ 1543845 w 1570232"/>
              <a:gd name="connsiteY64" fmla="*/ 1323660 h 1764879"/>
              <a:gd name="connsiteX65" fmla="*/ 1535626 w 1570232"/>
              <a:gd name="connsiteY65" fmla="*/ 1336417 h 1764879"/>
              <a:gd name="connsiteX66" fmla="*/ 1525894 w 1570232"/>
              <a:gd name="connsiteY66" fmla="*/ 1348624 h 1764879"/>
              <a:gd name="connsiteX67" fmla="*/ 1514755 w 1570232"/>
              <a:gd name="connsiteY67" fmla="*/ 1360391 h 1764879"/>
              <a:gd name="connsiteX68" fmla="*/ 1501778 w 1570232"/>
              <a:gd name="connsiteY68" fmla="*/ 1371829 h 1764879"/>
              <a:gd name="connsiteX69" fmla="*/ 1486962 w 1570232"/>
              <a:gd name="connsiteY69" fmla="*/ 1383486 h 1764879"/>
              <a:gd name="connsiteX70" fmla="*/ 1470525 w 1570232"/>
              <a:gd name="connsiteY70" fmla="*/ 1395143 h 1764879"/>
              <a:gd name="connsiteX71" fmla="*/ 1451816 w 1570232"/>
              <a:gd name="connsiteY71" fmla="*/ 1407131 h 1764879"/>
              <a:gd name="connsiteX72" fmla="*/ 1431053 w 1570232"/>
              <a:gd name="connsiteY72" fmla="*/ 1419887 h 1764879"/>
              <a:gd name="connsiteX73" fmla="*/ 1408126 w 1570232"/>
              <a:gd name="connsiteY73" fmla="*/ 1433195 h 1764879"/>
              <a:gd name="connsiteX74" fmla="*/ 1382821 w 1570232"/>
              <a:gd name="connsiteY74" fmla="*/ 1447492 h 1764879"/>
              <a:gd name="connsiteX75" fmla="*/ 1355028 w 1570232"/>
              <a:gd name="connsiteY75" fmla="*/ 1462998 h 1764879"/>
              <a:gd name="connsiteX76" fmla="*/ 1324856 w 1570232"/>
              <a:gd name="connsiteY76" fmla="*/ 1479714 h 1764879"/>
              <a:gd name="connsiteX77" fmla="*/ 1291765 w 1570232"/>
              <a:gd name="connsiteY77" fmla="*/ 1498080 h 1764879"/>
              <a:gd name="connsiteX78" fmla="*/ 1256078 w 1570232"/>
              <a:gd name="connsiteY78" fmla="*/ 1518095 h 1764879"/>
              <a:gd name="connsiteX79" fmla="*/ 1217362 w 1570232"/>
              <a:gd name="connsiteY79" fmla="*/ 1539980 h 1764879"/>
              <a:gd name="connsiteX80" fmla="*/ 1175836 w 1570232"/>
              <a:gd name="connsiteY80" fmla="*/ 1564065 h 1764879"/>
              <a:gd name="connsiteX81" fmla="*/ 1134309 w 1570232"/>
              <a:gd name="connsiteY81" fmla="*/ 1588260 h 1764879"/>
              <a:gd name="connsiteX82" fmla="*/ 1096134 w 1570232"/>
              <a:gd name="connsiteY82" fmla="*/ 1611134 h 1764879"/>
              <a:gd name="connsiteX83" fmla="*/ 1061096 w 1570232"/>
              <a:gd name="connsiteY83" fmla="*/ 1632249 h 1764879"/>
              <a:gd name="connsiteX84" fmla="*/ 1028870 w 1570232"/>
              <a:gd name="connsiteY84" fmla="*/ 1651935 h 1764879"/>
              <a:gd name="connsiteX85" fmla="*/ 999238 w 1570232"/>
              <a:gd name="connsiteY85" fmla="*/ 1669861 h 1764879"/>
              <a:gd name="connsiteX86" fmla="*/ 972095 w 1570232"/>
              <a:gd name="connsiteY86" fmla="*/ 1686467 h 1764879"/>
              <a:gd name="connsiteX87" fmla="*/ 947114 w 1570232"/>
              <a:gd name="connsiteY87" fmla="*/ 1701314 h 1764879"/>
              <a:gd name="connsiteX88" fmla="*/ 924188 w 1570232"/>
              <a:gd name="connsiteY88" fmla="*/ 1714731 h 1764879"/>
              <a:gd name="connsiteX89" fmla="*/ 902991 w 1570232"/>
              <a:gd name="connsiteY89" fmla="*/ 1726388 h 1764879"/>
              <a:gd name="connsiteX90" fmla="*/ 883310 w 1570232"/>
              <a:gd name="connsiteY90" fmla="*/ 1736616 h 1764879"/>
              <a:gd name="connsiteX91" fmla="*/ 864925 w 1570232"/>
              <a:gd name="connsiteY91" fmla="*/ 1745194 h 1764879"/>
              <a:gd name="connsiteX92" fmla="*/ 847623 w 1570232"/>
              <a:gd name="connsiteY92" fmla="*/ 1752342 h 1764879"/>
              <a:gd name="connsiteX93" fmla="*/ 831293 w 1570232"/>
              <a:gd name="connsiteY93" fmla="*/ 1757841 h 1764879"/>
              <a:gd name="connsiteX94" fmla="*/ 815504 w 1570232"/>
              <a:gd name="connsiteY94" fmla="*/ 1761690 h 1764879"/>
              <a:gd name="connsiteX95" fmla="*/ 800148 w 1570232"/>
              <a:gd name="connsiteY95" fmla="*/ 1764110 h 1764879"/>
              <a:gd name="connsiteX96" fmla="*/ 785008 w 1570232"/>
              <a:gd name="connsiteY96" fmla="*/ 1764879 h 1764879"/>
              <a:gd name="connsiteX97" fmla="*/ 770085 w 1570232"/>
              <a:gd name="connsiteY97" fmla="*/ 1764110 h 1764879"/>
              <a:gd name="connsiteX98" fmla="*/ 754728 w 1570232"/>
              <a:gd name="connsiteY98" fmla="*/ 1761690 h 1764879"/>
              <a:gd name="connsiteX99" fmla="*/ 738939 w 1570232"/>
              <a:gd name="connsiteY99" fmla="*/ 1757841 h 1764879"/>
              <a:gd name="connsiteX100" fmla="*/ 722610 w 1570232"/>
              <a:gd name="connsiteY100" fmla="*/ 1752342 h 1764879"/>
              <a:gd name="connsiteX101" fmla="*/ 705307 w 1570232"/>
              <a:gd name="connsiteY101" fmla="*/ 1745194 h 1764879"/>
              <a:gd name="connsiteX102" fmla="*/ 686923 w 1570232"/>
              <a:gd name="connsiteY102" fmla="*/ 1736616 h 1764879"/>
              <a:gd name="connsiteX103" fmla="*/ 667241 w 1570232"/>
              <a:gd name="connsiteY103" fmla="*/ 1726388 h 1764879"/>
              <a:gd name="connsiteX104" fmla="*/ 646044 w 1570232"/>
              <a:gd name="connsiteY104" fmla="*/ 1714731 h 1764879"/>
              <a:gd name="connsiteX105" fmla="*/ 623119 w 1570232"/>
              <a:gd name="connsiteY105" fmla="*/ 1701314 h 1764879"/>
              <a:gd name="connsiteX106" fmla="*/ 598137 w 1570232"/>
              <a:gd name="connsiteY106" fmla="*/ 1686467 h 1764879"/>
              <a:gd name="connsiteX107" fmla="*/ 570993 w 1570232"/>
              <a:gd name="connsiteY107" fmla="*/ 1669861 h 1764879"/>
              <a:gd name="connsiteX108" fmla="*/ 541363 w 1570232"/>
              <a:gd name="connsiteY108" fmla="*/ 1651935 h 1764879"/>
              <a:gd name="connsiteX109" fmla="*/ 509136 w 1570232"/>
              <a:gd name="connsiteY109" fmla="*/ 1632249 h 1764879"/>
              <a:gd name="connsiteX110" fmla="*/ 474098 w 1570232"/>
              <a:gd name="connsiteY110" fmla="*/ 1611134 h 1764879"/>
              <a:gd name="connsiteX111" fmla="*/ 435923 w 1570232"/>
              <a:gd name="connsiteY111" fmla="*/ 1588260 h 1764879"/>
              <a:gd name="connsiteX112" fmla="*/ 394397 w 1570232"/>
              <a:gd name="connsiteY112" fmla="*/ 1564065 h 1764879"/>
              <a:gd name="connsiteX113" fmla="*/ 352870 w 1570232"/>
              <a:gd name="connsiteY113" fmla="*/ 1539980 h 1764879"/>
              <a:gd name="connsiteX114" fmla="*/ 314155 w 1570232"/>
              <a:gd name="connsiteY114" fmla="*/ 1518095 h 1764879"/>
              <a:gd name="connsiteX115" fmla="*/ 278468 w 1570232"/>
              <a:gd name="connsiteY115" fmla="*/ 1498190 h 1764879"/>
              <a:gd name="connsiteX116" fmla="*/ 245376 w 1570232"/>
              <a:gd name="connsiteY116" fmla="*/ 1479824 h 1764879"/>
              <a:gd name="connsiteX117" fmla="*/ 215204 w 1570232"/>
              <a:gd name="connsiteY117" fmla="*/ 1462998 h 1764879"/>
              <a:gd name="connsiteX118" fmla="*/ 187411 w 1570232"/>
              <a:gd name="connsiteY118" fmla="*/ 1447492 h 1764879"/>
              <a:gd name="connsiteX119" fmla="*/ 162106 w 1570232"/>
              <a:gd name="connsiteY119" fmla="*/ 1433195 h 1764879"/>
              <a:gd name="connsiteX120" fmla="*/ 139072 w 1570232"/>
              <a:gd name="connsiteY120" fmla="*/ 1419887 h 1764879"/>
              <a:gd name="connsiteX121" fmla="*/ 118416 w 1570232"/>
              <a:gd name="connsiteY121" fmla="*/ 1407240 h 1764879"/>
              <a:gd name="connsiteX122" fmla="*/ 99708 w 1570232"/>
              <a:gd name="connsiteY122" fmla="*/ 1395143 h 1764879"/>
              <a:gd name="connsiteX123" fmla="*/ 83162 w 1570232"/>
              <a:gd name="connsiteY123" fmla="*/ 1383486 h 1764879"/>
              <a:gd name="connsiteX124" fmla="*/ 68454 w 1570232"/>
              <a:gd name="connsiteY124" fmla="*/ 1371829 h 1764879"/>
              <a:gd name="connsiteX125" fmla="*/ 55477 w 1570232"/>
              <a:gd name="connsiteY125" fmla="*/ 1360391 h 1764879"/>
              <a:gd name="connsiteX126" fmla="*/ 44338 w 1570232"/>
              <a:gd name="connsiteY126" fmla="*/ 1348624 h 1764879"/>
              <a:gd name="connsiteX127" fmla="*/ 34606 w 1570232"/>
              <a:gd name="connsiteY127" fmla="*/ 1336417 h 1764879"/>
              <a:gd name="connsiteX128" fmla="*/ 26387 w 1570232"/>
              <a:gd name="connsiteY128" fmla="*/ 1323660 h 1764879"/>
              <a:gd name="connsiteX129" fmla="*/ 19574 w 1570232"/>
              <a:gd name="connsiteY129" fmla="*/ 1310132 h 1764879"/>
              <a:gd name="connsiteX130" fmla="*/ 13950 w 1570232"/>
              <a:gd name="connsiteY130" fmla="*/ 1295616 h 1764879"/>
              <a:gd name="connsiteX131" fmla="*/ 9409 w 1570232"/>
              <a:gd name="connsiteY131" fmla="*/ 1279890 h 1764879"/>
              <a:gd name="connsiteX132" fmla="*/ 5948 w 1570232"/>
              <a:gd name="connsiteY132" fmla="*/ 1262843 h 1764879"/>
              <a:gd name="connsiteX133" fmla="*/ 3353 w 1570232"/>
              <a:gd name="connsiteY133" fmla="*/ 1244258 h 1764879"/>
              <a:gd name="connsiteX134" fmla="*/ 1623 w 1570232"/>
              <a:gd name="connsiteY134" fmla="*/ 1223912 h 1764879"/>
              <a:gd name="connsiteX135" fmla="*/ 541 w 1570232"/>
              <a:gd name="connsiteY135" fmla="*/ 1201697 h 1764879"/>
              <a:gd name="connsiteX136" fmla="*/ 108 w 1570232"/>
              <a:gd name="connsiteY136" fmla="*/ 1177283 h 1764879"/>
              <a:gd name="connsiteX137" fmla="*/ 0 w 1570232"/>
              <a:gd name="connsiteY137" fmla="*/ 1150449 h 1764879"/>
              <a:gd name="connsiteX138" fmla="*/ 324 w 1570232"/>
              <a:gd name="connsiteY138" fmla="*/ 1121196 h 1764879"/>
              <a:gd name="connsiteX139" fmla="*/ 973 w 1570232"/>
              <a:gd name="connsiteY139" fmla="*/ 1089413 h 1764879"/>
              <a:gd name="connsiteX140" fmla="*/ 1623 w 1570232"/>
              <a:gd name="connsiteY140" fmla="*/ 1054551 h 1764879"/>
              <a:gd name="connsiteX141" fmla="*/ 2379 w 1570232"/>
              <a:gd name="connsiteY141" fmla="*/ 1016610 h 1764879"/>
              <a:gd name="connsiteX142" fmla="*/ 3028 w 1570232"/>
              <a:gd name="connsiteY142" fmla="*/ 975479 h 1764879"/>
              <a:gd name="connsiteX143" fmla="*/ 3569 w 1570232"/>
              <a:gd name="connsiteY143" fmla="*/ 930719 h 1764879"/>
              <a:gd name="connsiteX144" fmla="*/ 3785 w 1570232"/>
              <a:gd name="connsiteY144" fmla="*/ 882440 h 1764879"/>
              <a:gd name="connsiteX145" fmla="*/ 3569 w 1570232"/>
              <a:gd name="connsiteY145" fmla="*/ 834161 h 1764879"/>
              <a:gd name="connsiteX146" fmla="*/ 3028 w 1570232"/>
              <a:gd name="connsiteY146" fmla="*/ 789401 h 1764879"/>
              <a:gd name="connsiteX147" fmla="*/ 2379 w 1570232"/>
              <a:gd name="connsiteY147" fmla="*/ 748270 h 1764879"/>
              <a:gd name="connsiteX148" fmla="*/ 1623 w 1570232"/>
              <a:gd name="connsiteY148" fmla="*/ 710329 h 1764879"/>
              <a:gd name="connsiteX149" fmla="*/ 973 w 1570232"/>
              <a:gd name="connsiteY149" fmla="*/ 675467 h 1764879"/>
              <a:gd name="connsiteX150" fmla="*/ 324 w 1570232"/>
              <a:gd name="connsiteY150" fmla="*/ 643684 h 1764879"/>
              <a:gd name="connsiteX151" fmla="*/ 0 w 1570232"/>
              <a:gd name="connsiteY151" fmla="*/ 614430 h 1764879"/>
              <a:gd name="connsiteX152" fmla="*/ 108 w 1570232"/>
              <a:gd name="connsiteY152" fmla="*/ 587597 h 1764879"/>
              <a:gd name="connsiteX153" fmla="*/ 541 w 1570232"/>
              <a:gd name="connsiteY153" fmla="*/ 563182 h 1764879"/>
              <a:gd name="connsiteX154" fmla="*/ 1623 w 1570232"/>
              <a:gd name="connsiteY154" fmla="*/ 540967 h 1764879"/>
              <a:gd name="connsiteX155" fmla="*/ 3353 w 1570232"/>
              <a:gd name="connsiteY155" fmla="*/ 520622 h 1764879"/>
              <a:gd name="connsiteX156" fmla="*/ 6056 w 1570232"/>
              <a:gd name="connsiteY156" fmla="*/ 502036 h 1764879"/>
              <a:gd name="connsiteX157" fmla="*/ 9409 w 1570232"/>
              <a:gd name="connsiteY157" fmla="*/ 484990 h 1764879"/>
              <a:gd name="connsiteX158" fmla="*/ 13950 w 1570232"/>
              <a:gd name="connsiteY158" fmla="*/ 469264 h 1764879"/>
              <a:gd name="connsiteX159" fmla="*/ 19574 w 1570232"/>
              <a:gd name="connsiteY159" fmla="*/ 454747 h 1764879"/>
              <a:gd name="connsiteX160" fmla="*/ 26387 w 1570232"/>
              <a:gd name="connsiteY160" fmla="*/ 441220 h 1764879"/>
              <a:gd name="connsiteX161" fmla="*/ 34606 w 1570232"/>
              <a:gd name="connsiteY161" fmla="*/ 428463 h 1764879"/>
              <a:gd name="connsiteX162" fmla="*/ 44338 w 1570232"/>
              <a:gd name="connsiteY162" fmla="*/ 416256 h 1764879"/>
              <a:gd name="connsiteX163" fmla="*/ 55477 w 1570232"/>
              <a:gd name="connsiteY163" fmla="*/ 404488 h 1764879"/>
              <a:gd name="connsiteX164" fmla="*/ 68454 w 1570232"/>
              <a:gd name="connsiteY164" fmla="*/ 393051 h 1764879"/>
              <a:gd name="connsiteX165" fmla="*/ 83270 w 1570232"/>
              <a:gd name="connsiteY165" fmla="*/ 381394 h 1764879"/>
              <a:gd name="connsiteX166" fmla="*/ 99708 w 1570232"/>
              <a:gd name="connsiteY166" fmla="*/ 369736 h 1764879"/>
              <a:gd name="connsiteX167" fmla="*/ 118416 w 1570232"/>
              <a:gd name="connsiteY167" fmla="*/ 357749 h 1764879"/>
              <a:gd name="connsiteX168" fmla="*/ 139180 w 1570232"/>
              <a:gd name="connsiteY168" fmla="*/ 344992 h 1764879"/>
              <a:gd name="connsiteX169" fmla="*/ 162106 w 1570232"/>
              <a:gd name="connsiteY169" fmla="*/ 331685 h 1764879"/>
              <a:gd name="connsiteX170" fmla="*/ 187411 w 1570232"/>
              <a:gd name="connsiteY170" fmla="*/ 317388 h 1764879"/>
              <a:gd name="connsiteX171" fmla="*/ 215204 w 1570232"/>
              <a:gd name="connsiteY171" fmla="*/ 301882 h 1764879"/>
              <a:gd name="connsiteX172" fmla="*/ 245376 w 1570232"/>
              <a:gd name="connsiteY172" fmla="*/ 285165 h 1764879"/>
              <a:gd name="connsiteX173" fmla="*/ 278468 w 1570232"/>
              <a:gd name="connsiteY173" fmla="*/ 266799 h 1764879"/>
              <a:gd name="connsiteX174" fmla="*/ 314155 w 1570232"/>
              <a:gd name="connsiteY174" fmla="*/ 246784 h 1764879"/>
              <a:gd name="connsiteX175" fmla="*/ 352870 w 1570232"/>
              <a:gd name="connsiteY175" fmla="*/ 224899 h 1764879"/>
              <a:gd name="connsiteX176" fmla="*/ 394397 w 1570232"/>
              <a:gd name="connsiteY176" fmla="*/ 200814 h 1764879"/>
              <a:gd name="connsiteX177" fmla="*/ 435923 w 1570232"/>
              <a:gd name="connsiteY177" fmla="*/ 176620 h 1764879"/>
              <a:gd name="connsiteX178" fmla="*/ 474098 w 1570232"/>
              <a:gd name="connsiteY178" fmla="*/ 153745 h 1764879"/>
              <a:gd name="connsiteX179" fmla="*/ 509136 w 1570232"/>
              <a:gd name="connsiteY179" fmla="*/ 132630 h 1764879"/>
              <a:gd name="connsiteX180" fmla="*/ 541363 w 1570232"/>
              <a:gd name="connsiteY180" fmla="*/ 112945 h 1764879"/>
              <a:gd name="connsiteX181" fmla="*/ 570993 w 1570232"/>
              <a:gd name="connsiteY181" fmla="*/ 95018 h 1764879"/>
              <a:gd name="connsiteX182" fmla="*/ 598137 w 1570232"/>
              <a:gd name="connsiteY182" fmla="*/ 78412 h 1764879"/>
              <a:gd name="connsiteX183" fmla="*/ 623119 w 1570232"/>
              <a:gd name="connsiteY183" fmla="*/ 63566 h 1764879"/>
              <a:gd name="connsiteX184" fmla="*/ 646044 w 1570232"/>
              <a:gd name="connsiteY184" fmla="*/ 50148 h 1764879"/>
              <a:gd name="connsiteX185" fmla="*/ 667241 w 1570232"/>
              <a:gd name="connsiteY185" fmla="*/ 38491 h 1764879"/>
              <a:gd name="connsiteX186" fmla="*/ 686923 w 1570232"/>
              <a:gd name="connsiteY186" fmla="*/ 28264 h 1764879"/>
              <a:gd name="connsiteX187" fmla="*/ 705307 w 1570232"/>
              <a:gd name="connsiteY187" fmla="*/ 19686 h 1764879"/>
              <a:gd name="connsiteX188" fmla="*/ 722610 w 1570232"/>
              <a:gd name="connsiteY188" fmla="*/ 12537 h 1764879"/>
              <a:gd name="connsiteX189" fmla="*/ 738939 w 1570232"/>
              <a:gd name="connsiteY189" fmla="*/ 7038 h 1764879"/>
              <a:gd name="connsiteX190" fmla="*/ 754728 w 1570232"/>
              <a:gd name="connsiteY190" fmla="*/ 3190 h 1764879"/>
              <a:gd name="connsiteX191" fmla="*/ 770085 w 1570232"/>
              <a:gd name="connsiteY191" fmla="*/ 770 h 176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570232" h="1764879">
                <a:moveTo>
                  <a:pt x="785008" y="0"/>
                </a:moveTo>
                <a:lnTo>
                  <a:pt x="800148" y="770"/>
                </a:lnTo>
                <a:lnTo>
                  <a:pt x="815504" y="3190"/>
                </a:lnTo>
                <a:lnTo>
                  <a:pt x="831293" y="7038"/>
                </a:lnTo>
                <a:lnTo>
                  <a:pt x="847623" y="12537"/>
                </a:lnTo>
                <a:lnTo>
                  <a:pt x="864925" y="19686"/>
                </a:lnTo>
                <a:lnTo>
                  <a:pt x="883310" y="28264"/>
                </a:lnTo>
                <a:lnTo>
                  <a:pt x="902991" y="38491"/>
                </a:lnTo>
                <a:lnTo>
                  <a:pt x="924188" y="50148"/>
                </a:lnTo>
                <a:lnTo>
                  <a:pt x="947114" y="63566"/>
                </a:lnTo>
                <a:lnTo>
                  <a:pt x="972095" y="78412"/>
                </a:lnTo>
                <a:lnTo>
                  <a:pt x="999238" y="95018"/>
                </a:lnTo>
                <a:lnTo>
                  <a:pt x="1028870" y="112945"/>
                </a:lnTo>
                <a:lnTo>
                  <a:pt x="1061096" y="132630"/>
                </a:lnTo>
                <a:lnTo>
                  <a:pt x="1096134" y="153745"/>
                </a:lnTo>
                <a:lnTo>
                  <a:pt x="1134309" y="176620"/>
                </a:lnTo>
                <a:lnTo>
                  <a:pt x="1175836" y="200814"/>
                </a:lnTo>
                <a:lnTo>
                  <a:pt x="1217362" y="224899"/>
                </a:lnTo>
                <a:lnTo>
                  <a:pt x="1256078" y="246784"/>
                </a:lnTo>
                <a:lnTo>
                  <a:pt x="1291765" y="266690"/>
                </a:lnTo>
                <a:lnTo>
                  <a:pt x="1324856" y="285055"/>
                </a:lnTo>
                <a:lnTo>
                  <a:pt x="1355028" y="301882"/>
                </a:lnTo>
                <a:lnTo>
                  <a:pt x="1382821" y="317388"/>
                </a:lnTo>
                <a:lnTo>
                  <a:pt x="1408126" y="331685"/>
                </a:lnTo>
                <a:lnTo>
                  <a:pt x="1431161" y="344992"/>
                </a:lnTo>
                <a:lnTo>
                  <a:pt x="1451816" y="357639"/>
                </a:lnTo>
                <a:lnTo>
                  <a:pt x="1470525" y="369736"/>
                </a:lnTo>
                <a:lnTo>
                  <a:pt x="1487070" y="381394"/>
                </a:lnTo>
                <a:lnTo>
                  <a:pt x="1501778" y="393051"/>
                </a:lnTo>
                <a:lnTo>
                  <a:pt x="1514755" y="404488"/>
                </a:lnTo>
                <a:lnTo>
                  <a:pt x="1525894" y="416256"/>
                </a:lnTo>
                <a:lnTo>
                  <a:pt x="1535626" y="428463"/>
                </a:lnTo>
                <a:lnTo>
                  <a:pt x="1543845" y="441220"/>
                </a:lnTo>
                <a:lnTo>
                  <a:pt x="1550658" y="454747"/>
                </a:lnTo>
                <a:lnTo>
                  <a:pt x="1556282" y="469264"/>
                </a:lnTo>
                <a:lnTo>
                  <a:pt x="1560824" y="484990"/>
                </a:lnTo>
                <a:lnTo>
                  <a:pt x="1564284" y="502036"/>
                </a:lnTo>
                <a:lnTo>
                  <a:pt x="1566880" y="520622"/>
                </a:lnTo>
                <a:lnTo>
                  <a:pt x="1568610" y="540967"/>
                </a:lnTo>
                <a:lnTo>
                  <a:pt x="1569692" y="563182"/>
                </a:lnTo>
                <a:lnTo>
                  <a:pt x="1570124" y="587597"/>
                </a:lnTo>
                <a:lnTo>
                  <a:pt x="1570232" y="614430"/>
                </a:lnTo>
                <a:lnTo>
                  <a:pt x="1569908" y="643684"/>
                </a:lnTo>
                <a:lnTo>
                  <a:pt x="1569259" y="675467"/>
                </a:lnTo>
                <a:lnTo>
                  <a:pt x="1568610" y="710329"/>
                </a:lnTo>
                <a:lnTo>
                  <a:pt x="1567853" y="748270"/>
                </a:lnTo>
                <a:lnTo>
                  <a:pt x="1567204" y="789401"/>
                </a:lnTo>
                <a:lnTo>
                  <a:pt x="1566663" y="834161"/>
                </a:lnTo>
                <a:lnTo>
                  <a:pt x="1566447" y="882440"/>
                </a:lnTo>
                <a:lnTo>
                  <a:pt x="1566663" y="930719"/>
                </a:lnTo>
                <a:lnTo>
                  <a:pt x="1567204" y="975479"/>
                </a:lnTo>
                <a:lnTo>
                  <a:pt x="1567853" y="1016610"/>
                </a:lnTo>
                <a:lnTo>
                  <a:pt x="1568610" y="1054551"/>
                </a:lnTo>
                <a:lnTo>
                  <a:pt x="1569259" y="1089413"/>
                </a:lnTo>
                <a:lnTo>
                  <a:pt x="1569908" y="1121196"/>
                </a:lnTo>
                <a:lnTo>
                  <a:pt x="1570232" y="1150449"/>
                </a:lnTo>
                <a:lnTo>
                  <a:pt x="1570124" y="1177283"/>
                </a:lnTo>
                <a:lnTo>
                  <a:pt x="1569692" y="1201697"/>
                </a:lnTo>
                <a:lnTo>
                  <a:pt x="1568610" y="1223912"/>
                </a:lnTo>
                <a:lnTo>
                  <a:pt x="1566880" y="1244258"/>
                </a:lnTo>
                <a:lnTo>
                  <a:pt x="1564176" y="1262843"/>
                </a:lnTo>
                <a:lnTo>
                  <a:pt x="1560824" y="1279890"/>
                </a:lnTo>
                <a:lnTo>
                  <a:pt x="1556282" y="1295616"/>
                </a:lnTo>
                <a:lnTo>
                  <a:pt x="1550658" y="1310132"/>
                </a:lnTo>
                <a:lnTo>
                  <a:pt x="1543845" y="1323660"/>
                </a:lnTo>
                <a:lnTo>
                  <a:pt x="1535626" y="1336417"/>
                </a:lnTo>
                <a:lnTo>
                  <a:pt x="1525894" y="1348624"/>
                </a:lnTo>
                <a:lnTo>
                  <a:pt x="1514755" y="1360391"/>
                </a:lnTo>
                <a:lnTo>
                  <a:pt x="1501778" y="1371829"/>
                </a:lnTo>
                <a:lnTo>
                  <a:pt x="1486962" y="1383486"/>
                </a:lnTo>
                <a:lnTo>
                  <a:pt x="1470525" y="1395143"/>
                </a:lnTo>
                <a:lnTo>
                  <a:pt x="1451816" y="1407131"/>
                </a:lnTo>
                <a:lnTo>
                  <a:pt x="1431053" y="1419887"/>
                </a:lnTo>
                <a:lnTo>
                  <a:pt x="1408126" y="1433195"/>
                </a:lnTo>
                <a:lnTo>
                  <a:pt x="1382821" y="1447492"/>
                </a:lnTo>
                <a:lnTo>
                  <a:pt x="1355028" y="1462998"/>
                </a:lnTo>
                <a:lnTo>
                  <a:pt x="1324856" y="1479714"/>
                </a:lnTo>
                <a:lnTo>
                  <a:pt x="1291765" y="1498080"/>
                </a:lnTo>
                <a:lnTo>
                  <a:pt x="1256078" y="1518095"/>
                </a:lnTo>
                <a:lnTo>
                  <a:pt x="1217362" y="1539980"/>
                </a:lnTo>
                <a:lnTo>
                  <a:pt x="1175836" y="1564065"/>
                </a:lnTo>
                <a:lnTo>
                  <a:pt x="1134309" y="1588260"/>
                </a:lnTo>
                <a:lnTo>
                  <a:pt x="1096134" y="1611134"/>
                </a:lnTo>
                <a:lnTo>
                  <a:pt x="1061096" y="1632249"/>
                </a:lnTo>
                <a:lnTo>
                  <a:pt x="1028870" y="1651935"/>
                </a:lnTo>
                <a:lnTo>
                  <a:pt x="999238" y="1669861"/>
                </a:lnTo>
                <a:lnTo>
                  <a:pt x="972095" y="1686467"/>
                </a:lnTo>
                <a:lnTo>
                  <a:pt x="947114" y="1701314"/>
                </a:lnTo>
                <a:lnTo>
                  <a:pt x="924188" y="1714731"/>
                </a:lnTo>
                <a:lnTo>
                  <a:pt x="902991" y="1726388"/>
                </a:lnTo>
                <a:lnTo>
                  <a:pt x="883310" y="1736616"/>
                </a:lnTo>
                <a:lnTo>
                  <a:pt x="864925" y="1745194"/>
                </a:lnTo>
                <a:lnTo>
                  <a:pt x="847623" y="1752342"/>
                </a:lnTo>
                <a:lnTo>
                  <a:pt x="831293" y="1757841"/>
                </a:lnTo>
                <a:lnTo>
                  <a:pt x="815504" y="1761690"/>
                </a:lnTo>
                <a:lnTo>
                  <a:pt x="800148" y="1764110"/>
                </a:lnTo>
                <a:lnTo>
                  <a:pt x="785008" y="1764879"/>
                </a:lnTo>
                <a:lnTo>
                  <a:pt x="770085" y="1764110"/>
                </a:lnTo>
                <a:lnTo>
                  <a:pt x="754728" y="1761690"/>
                </a:lnTo>
                <a:lnTo>
                  <a:pt x="738939" y="1757841"/>
                </a:lnTo>
                <a:lnTo>
                  <a:pt x="722610" y="1752342"/>
                </a:lnTo>
                <a:lnTo>
                  <a:pt x="705307" y="1745194"/>
                </a:lnTo>
                <a:lnTo>
                  <a:pt x="686923" y="1736616"/>
                </a:lnTo>
                <a:lnTo>
                  <a:pt x="667241" y="1726388"/>
                </a:lnTo>
                <a:lnTo>
                  <a:pt x="646044" y="1714731"/>
                </a:lnTo>
                <a:lnTo>
                  <a:pt x="623119" y="1701314"/>
                </a:lnTo>
                <a:lnTo>
                  <a:pt x="598137" y="1686467"/>
                </a:lnTo>
                <a:lnTo>
                  <a:pt x="570993" y="1669861"/>
                </a:lnTo>
                <a:lnTo>
                  <a:pt x="541363" y="1651935"/>
                </a:lnTo>
                <a:lnTo>
                  <a:pt x="509136" y="1632249"/>
                </a:lnTo>
                <a:lnTo>
                  <a:pt x="474098" y="1611134"/>
                </a:lnTo>
                <a:lnTo>
                  <a:pt x="435923" y="1588260"/>
                </a:lnTo>
                <a:lnTo>
                  <a:pt x="394397" y="1564065"/>
                </a:lnTo>
                <a:lnTo>
                  <a:pt x="352870" y="1539980"/>
                </a:lnTo>
                <a:lnTo>
                  <a:pt x="314155" y="1518095"/>
                </a:lnTo>
                <a:lnTo>
                  <a:pt x="278468" y="1498190"/>
                </a:lnTo>
                <a:lnTo>
                  <a:pt x="245376" y="1479824"/>
                </a:lnTo>
                <a:lnTo>
                  <a:pt x="215204" y="1462998"/>
                </a:lnTo>
                <a:lnTo>
                  <a:pt x="187411" y="1447492"/>
                </a:lnTo>
                <a:lnTo>
                  <a:pt x="162106" y="1433195"/>
                </a:lnTo>
                <a:lnTo>
                  <a:pt x="139072" y="1419887"/>
                </a:lnTo>
                <a:lnTo>
                  <a:pt x="118416" y="1407240"/>
                </a:lnTo>
                <a:lnTo>
                  <a:pt x="99708" y="1395143"/>
                </a:lnTo>
                <a:lnTo>
                  <a:pt x="83162" y="1383486"/>
                </a:lnTo>
                <a:lnTo>
                  <a:pt x="68454" y="1371829"/>
                </a:lnTo>
                <a:lnTo>
                  <a:pt x="55477" y="1360391"/>
                </a:lnTo>
                <a:lnTo>
                  <a:pt x="44338" y="1348624"/>
                </a:lnTo>
                <a:lnTo>
                  <a:pt x="34606" y="1336417"/>
                </a:lnTo>
                <a:lnTo>
                  <a:pt x="26387" y="1323660"/>
                </a:lnTo>
                <a:lnTo>
                  <a:pt x="19574" y="1310132"/>
                </a:lnTo>
                <a:lnTo>
                  <a:pt x="13950" y="1295616"/>
                </a:lnTo>
                <a:lnTo>
                  <a:pt x="9409" y="1279890"/>
                </a:lnTo>
                <a:lnTo>
                  <a:pt x="5948" y="1262843"/>
                </a:lnTo>
                <a:lnTo>
                  <a:pt x="3353" y="1244258"/>
                </a:lnTo>
                <a:lnTo>
                  <a:pt x="1623" y="1223912"/>
                </a:lnTo>
                <a:lnTo>
                  <a:pt x="541" y="1201697"/>
                </a:lnTo>
                <a:lnTo>
                  <a:pt x="108" y="1177283"/>
                </a:lnTo>
                <a:lnTo>
                  <a:pt x="0" y="1150449"/>
                </a:lnTo>
                <a:lnTo>
                  <a:pt x="324" y="1121196"/>
                </a:lnTo>
                <a:lnTo>
                  <a:pt x="973" y="1089413"/>
                </a:lnTo>
                <a:lnTo>
                  <a:pt x="1623" y="1054551"/>
                </a:lnTo>
                <a:lnTo>
                  <a:pt x="2379" y="1016610"/>
                </a:lnTo>
                <a:lnTo>
                  <a:pt x="3028" y="975479"/>
                </a:lnTo>
                <a:lnTo>
                  <a:pt x="3569" y="930719"/>
                </a:lnTo>
                <a:lnTo>
                  <a:pt x="3785" y="882440"/>
                </a:lnTo>
                <a:lnTo>
                  <a:pt x="3569" y="834161"/>
                </a:lnTo>
                <a:lnTo>
                  <a:pt x="3028" y="789401"/>
                </a:lnTo>
                <a:lnTo>
                  <a:pt x="2379" y="748270"/>
                </a:lnTo>
                <a:lnTo>
                  <a:pt x="1623" y="710329"/>
                </a:lnTo>
                <a:lnTo>
                  <a:pt x="973" y="675467"/>
                </a:lnTo>
                <a:lnTo>
                  <a:pt x="324" y="643684"/>
                </a:lnTo>
                <a:lnTo>
                  <a:pt x="0" y="614430"/>
                </a:lnTo>
                <a:lnTo>
                  <a:pt x="108" y="587597"/>
                </a:lnTo>
                <a:lnTo>
                  <a:pt x="541" y="563182"/>
                </a:lnTo>
                <a:lnTo>
                  <a:pt x="1623" y="540967"/>
                </a:lnTo>
                <a:lnTo>
                  <a:pt x="3353" y="520622"/>
                </a:lnTo>
                <a:lnTo>
                  <a:pt x="6056" y="502036"/>
                </a:lnTo>
                <a:lnTo>
                  <a:pt x="9409" y="484990"/>
                </a:lnTo>
                <a:lnTo>
                  <a:pt x="13950" y="469264"/>
                </a:lnTo>
                <a:lnTo>
                  <a:pt x="19574" y="454747"/>
                </a:lnTo>
                <a:lnTo>
                  <a:pt x="26387" y="441220"/>
                </a:lnTo>
                <a:lnTo>
                  <a:pt x="34606" y="428463"/>
                </a:lnTo>
                <a:lnTo>
                  <a:pt x="44338" y="416256"/>
                </a:lnTo>
                <a:lnTo>
                  <a:pt x="55477" y="404488"/>
                </a:lnTo>
                <a:lnTo>
                  <a:pt x="68454" y="393051"/>
                </a:lnTo>
                <a:lnTo>
                  <a:pt x="83270" y="381394"/>
                </a:lnTo>
                <a:lnTo>
                  <a:pt x="99708" y="369736"/>
                </a:lnTo>
                <a:lnTo>
                  <a:pt x="118416" y="357749"/>
                </a:lnTo>
                <a:lnTo>
                  <a:pt x="139180" y="344992"/>
                </a:lnTo>
                <a:lnTo>
                  <a:pt x="162106" y="331685"/>
                </a:lnTo>
                <a:lnTo>
                  <a:pt x="187411" y="317388"/>
                </a:lnTo>
                <a:lnTo>
                  <a:pt x="215204" y="301882"/>
                </a:lnTo>
                <a:lnTo>
                  <a:pt x="245376" y="285165"/>
                </a:lnTo>
                <a:lnTo>
                  <a:pt x="278468" y="266799"/>
                </a:lnTo>
                <a:lnTo>
                  <a:pt x="314155" y="246784"/>
                </a:lnTo>
                <a:lnTo>
                  <a:pt x="352870" y="224899"/>
                </a:lnTo>
                <a:lnTo>
                  <a:pt x="394397" y="200814"/>
                </a:lnTo>
                <a:lnTo>
                  <a:pt x="435923" y="176620"/>
                </a:lnTo>
                <a:lnTo>
                  <a:pt x="474098" y="153745"/>
                </a:lnTo>
                <a:lnTo>
                  <a:pt x="509136" y="132630"/>
                </a:lnTo>
                <a:lnTo>
                  <a:pt x="541363" y="112945"/>
                </a:lnTo>
                <a:lnTo>
                  <a:pt x="570993" y="95018"/>
                </a:lnTo>
                <a:lnTo>
                  <a:pt x="598137" y="78412"/>
                </a:lnTo>
                <a:lnTo>
                  <a:pt x="623119" y="63566"/>
                </a:lnTo>
                <a:lnTo>
                  <a:pt x="646044" y="50148"/>
                </a:lnTo>
                <a:lnTo>
                  <a:pt x="667241" y="38491"/>
                </a:lnTo>
                <a:lnTo>
                  <a:pt x="686923" y="28264"/>
                </a:lnTo>
                <a:lnTo>
                  <a:pt x="705307" y="19686"/>
                </a:lnTo>
                <a:lnTo>
                  <a:pt x="722610" y="12537"/>
                </a:lnTo>
                <a:lnTo>
                  <a:pt x="738939" y="7038"/>
                </a:lnTo>
                <a:lnTo>
                  <a:pt x="754728" y="3190"/>
                </a:lnTo>
                <a:lnTo>
                  <a:pt x="770085" y="770"/>
                </a:lnTo>
                <a:close/>
              </a:path>
            </a:pathLst>
          </a:custGeom>
          <a:solidFill>
            <a:schemeClr val="tx1"/>
          </a:solidFill>
          <a:ln w="12700"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8900000" scaled="1"/>
              <a:tileRect/>
            </a:gradFill>
          </a:ln>
        </p:spPr>
        <p:txBody>
          <a:bodyPr wrap="square">
            <a:noAutofit/>
          </a:bodyPr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DBEE993-FEE9-468D-9AE1-91D6531AE6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06632" y="1646506"/>
            <a:ext cx="1570232" cy="1764879"/>
          </a:xfrm>
          <a:custGeom>
            <a:avLst/>
            <a:gdLst>
              <a:gd name="connsiteX0" fmla="*/ 785008 w 1570232"/>
              <a:gd name="connsiteY0" fmla="*/ 0 h 1764879"/>
              <a:gd name="connsiteX1" fmla="*/ 800148 w 1570232"/>
              <a:gd name="connsiteY1" fmla="*/ 770 h 1764879"/>
              <a:gd name="connsiteX2" fmla="*/ 815504 w 1570232"/>
              <a:gd name="connsiteY2" fmla="*/ 3190 h 1764879"/>
              <a:gd name="connsiteX3" fmla="*/ 831293 w 1570232"/>
              <a:gd name="connsiteY3" fmla="*/ 7038 h 1764879"/>
              <a:gd name="connsiteX4" fmla="*/ 847623 w 1570232"/>
              <a:gd name="connsiteY4" fmla="*/ 12537 h 1764879"/>
              <a:gd name="connsiteX5" fmla="*/ 864925 w 1570232"/>
              <a:gd name="connsiteY5" fmla="*/ 19686 h 1764879"/>
              <a:gd name="connsiteX6" fmla="*/ 883310 w 1570232"/>
              <a:gd name="connsiteY6" fmla="*/ 28264 h 1764879"/>
              <a:gd name="connsiteX7" fmla="*/ 902991 w 1570232"/>
              <a:gd name="connsiteY7" fmla="*/ 38491 h 1764879"/>
              <a:gd name="connsiteX8" fmla="*/ 924188 w 1570232"/>
              <a:gd name="connsiteY8" fmla="*/ 50148 h 1764879"/>
              <a:gd name="connsiteX9" fmla="*/ 947114 w 1570232"/>
              <a:gd name="connsiteY9" fmla="*/ 63566 h 1764879"/>
              <a:gd name="connsiteX10" fmla="*/ 972095 w 1570232"/>
              <a:gd name="connsiteY10" fmla="*/ 78412 h 1764879"/>
              <a:gd name="connsiteX11" fmla="*/ 999238 w 1570232"/>
              <a:gd name="connsiteY11" fmla="*/ 95018 h 1764879"/>
              <a:gd name="connsiteX12" fmla="*/ 1028870 w 1570232"/>
              <a:gd name="connsiteY12" fmla="*/ 112945 h 1764879"/>
              <a:gd name="connsiteX13" fmla="*/ 1061096 w 1570232"/>
              <a:gd name="connsiteY13" fmla="*/ 132630 h 1764879"/>
              <a:gd name="connsiteX14" fmla="*/ 1096134 w 1570232"/>
              <a:gd name="connsiteY14" fmla="*/ 153745 h 1764879"/>
              <a:gd name="connsiteX15" fmla="*/ 1134309 w 1570232"/>
              <a:gd name="connsiteY15" fmla="*/ 176620 h 1764879"/>
              <a:gd name="connsiteX16" fmla="*/ 1175836 w 1570232"/>
              <a:gd name="connsiteY16" fmla="*/ 200814 h 1764879"/>
              <a:gd name="connsiteX17" fmla="*/ 1217362 w 1570232"/>
              <a:gd name="connsiteY17" fmla="*/ 224899 h 1764879"/>
              <a:gd name="connsiteX18" fmla="*/ 1256078 w 1570232"/>
              <a:gd name="connsiteY18" fmla="*/ 246784 h 1764879"/>
              <a:gd name="connsiteX19" fmla="*/ 1291765 w 1570232"/>
              <a:gd name="connsiteY19" fmla="*/ 266690 h 1764879"/>
              <a:gd name="connsiteX20" fmla="*/ 1324856 w 1570232"/>
              <a:gd name="connsiteY20" fmla="*/ 285055 h 1764879"/>
              <a:gd name="connsiteX21" fmla="*/ 1355028 w 1570232"/>
              <a:gd name="connsiteY21" fmla="*/ 301882 h 1764879"/>
              <a:gd name="connsiteX22" fmla="*/ 1382821 w 1570232"/>
              <a:gd name="connsiteY22" fmla="*/ 317388 h 1764879"/>
              <a:gd name="connsiteX23" fmla="*/ 1408126 w 1570232"/>
              <a:gd name="connsiteY23" fmla="*/ 331685 h 1764879"/>
              <a:gd name="connsiteX24" fmla="*/ 1431161 w 1570232"/>
              <a:gd name="connsiteY24" fmla="*/ 344992 h 1764879"/>
              <a:gd name="connsiteX25" fmla="*/ 1451816 w 1570232"/>
              <a:gd name="connsiteY25" fmla="*/ 357639 h 1764879"/>
              <a:gd name="connsiteX26" fmla="*/ 1470525 w 1570232"/>
              <a:gd name="connsiteY26" fmla="*/ 369736 h 1764879"/>
              <a:gd name="connsiteX27" fmla="*/ 1487070 w 1570232"/>
              <a:gd name="connsiteY27" fmla="*/ 381394 h 1764879"/>
              <a:gd name="connsiteX28" fmla="*/ 1501778 w 1570232"/>
              <a:gd name="connsiteY28" fmla="*/ 393051 h 1764879"/>
              <a:gd name="connsiteX29" fmla="*/ 1514755 w 1570232"/>
              <a:gd name="connsiteY29" fmla="*/ 404488 h 1764879"/>
              <a:gd name="connsiteX30" fmla="*/ 1525894 w 1570232"/>
              <a:gd name="connsiteY30" fmla="*/ 416256 h 1764879"/>
              <a:gd name="connsiteX31" fmla="*/ 1535626 w 1570232"/>
              <a:gd name="connsiteY31" fmla="*/ 428463 h 1764879"/>
              <a:gd name="connsiteX32" fmla="*/ 1543845 w 1570232"/>
              <a:gd name="connsiteY32" fmla="*/ 441220 h 1764879"/>
              <a:gd name="connsiteX33" fmla="*/ 1550658 w 1570232"/>
              <a:gd name="connsiteY33" fmla="*/ 454747 h 1764879"/>
              <a:gd name="connsiteX34" fmla="*/ 1556282 w 1570232"/>
              <a:gd name="connsiteY34" fmla="*/ 469264 h 1764879"/>
              <a:gd name="connsiteX35" fmla="*/ 1560824 w 1570232"/>
              <a:gd name="connsiteY35" fmla="*/ 484990 h 1764879"/>
              <a:gd name="connsiteX36" fmla="*/ 1564284 w 1570232"/>
              <a:gd name="connsiteY36" fmla="*/ 502036 h 1764879"/>
              <a:gd name="connsiteX37" fmla="*/ 1566880 w 1570232"/>
              <a:gd name="connsiteY37" fmla="*/ 520622 h 1764879"/>
              <a:gd name="connsiteX38" fmla="*/ 1568610 w 1570232"/>
              <a:gd name="connsiteY38" fmla="*/ 540967 h 1764879"/>
              <a:gd name="connsiteX39" fmla="*/ 1569692 w 1570232"/>
              <a:gd name="connsiteY39" fmla="*/ 563182 h 1764879"/>
              <a:gd name="connsiteX40" fmla="*/ 1570124 w 1570232"/>
              <a:gd name="connsiteY40" fmla="*/ 587597 h 1764879"/>
              <a:gd name="connsiteX41" fmla="*/ 1570232 w 1570232"/>
              <a:gd name="connsiteY41" fmla="*/ 614430 h 1764879"/>
              <a:gd name="connsiteX42" fmla="*/ 1569908 w 1570232"/>
              <a:gd name="connsiteY42" fmla="*/ 643684 h 1764879"/>
              <a:gd name="connsiteX43" fmla="*/ 1569259 w 1570232"/>
              <a:gd name="connsiteY43" fmla="*/ 675467 h 1764879"/>
              <a:gd name="connsiteX44" fmla="*/ 1568610 w 1570232"/>
              <a:gd name="connsiteY44" fmla="*/ 710329 h 1764879"/>
              <a:gd name="connsiteX45" fmla="*/ 1567853 w 1570232"/>
              <a:gd name="connsiteY45" fmla="*/ 748270 h 1764879"/>
              <a:gd name="connsiteX46" fmla="*/ 1567204 w 1570232"/>
              <a:gd name="connsiteY46" fmla="*/ 789401 h 1764879"/>
              <a:gd name="connsiteX47" fmla="*/ 1566663 w 1570232"/>
              <a:gd name="connsiteY47" fmla="*/ 834161 h 1764879"/>
              <a:gd name="connsiteX48" fmla="*/ 1566447 w 1570232"/>
              <a:gd name="connsiteY48" fmla="*/ 882440 h 1764879"/>
              <a:gd name="connsiteX49" fmla="*/ 1566663 w 1570232"/>
              <a:gd name="connsiteY49" fmla="*/ 930719 h 1764879"/>
              <a:gd name="connsiteX50" fmla="*/ 1567204 w 1570232"/>
              <a:gd name="connsiteY50" fmla="*/ 975479 h 1764879"/>
              <a:gd name="connsiteX51" fmla="*/ 1567853 w 1570232"/>
              <a:gd name="connsiteY51" fmla="*/ 1016610 h 1764879"/>
              <a:gd name="connsiteX52" fmla="*/ 1568610 w 1570232"/>
              <a:gd name="connsiteY52" fmla="*/ 1054551 h 1764879"/>
              <a:gd name="connsiteX53" fmla="*/ 1569259 w 1570232"/>
              <a:gd name="connsiteY53" fmla="*/ 1089413 h 1764879"/>
              <a:gd name="connsiteX54" fmla="*/ 1569908 w 1570232"/>
              <a:gd name="connsiteY54" fmla="*/ 1121196 h 1764879"/>
              <a:gd name="connsiteX55" fmla="*/ 1570232 w 1570232"/>
              <a:gd name="connsiteY55" fmla="*/ 1150449 h 1764879"/>
              <a:gd name="connsiteX56" fmla="*/ 1570124 w 1570232"/>
              <a:gd name="connsiteY56" fmla="*/ 1177283 h 1764879"/>
              <a:gd name="connsiteX57" fmla="*/ 1569692 w 1570232"/>
              <a:gd name="connsiteY57" fmla="*/ 1201697 h 1764879"/>
              <a:gd name="connsiteX58" fmla="*/ 1568610 w 1570232"/>
              <a:gd name="connsiteY58" fmla="*/ 1223912 h 1764879"/>
              <a:gd name="connsiteX59" fmla="*/ 1566880 w 1570232"/>
              <a:gd name="connsiteY59" fmla="*/ 1244258 h 1764879"/>
              <a:gd name="connsiteX60" fmla="*/ 1564176 w 1570232"/>
              <a:gd name="connsiteY60" fmla="*/ 1262843 h 1764879"/>
              <a:gd name="connsiteX61" fmla="*/ 1560824 w 1570232"/>
              <a:gd name="connsiteY61" fmla="*/ 1279890 h 1764879"/>
              <a:gd name="connsiteX62" fmla="*/ 1556282 w 1570232"/>
              <a:gd name="connsiteY62" fmla="*/ 1295616 h 1764879"/>
              <a:gd name="connsiteX63" fmla="*/ 1550658 w 1570232"/>
              <a:gd name="connsiteY63" fmla="*/ 1310132 h 1764879"/>
              <a:gd name="connsiteX64" fmla="*/ 1543845 w 1570232"/>
              <a:gd name="connsiteY64" fmla="*/ 1323660 h 1764879"/>
              <a:gd name="connsiteX65" fmla="*/ 1535626 w 1570232"/>
              <a:gd name="connsiteY65" fmla="*/ 1336417 h 1764879"/>
              <a:gd name="connsiteX66" fmla="*/ 1525894 w 1570232"/>
              <a:gd name="connsiteY66" fmla="*/ 1348624 h 1764879"/>
              <a:gd name="connsiteX67" fmla="*/ 1514755 w 1570232"/>
              <a:gd name="connsiteY67" fmla="*/ 1360391 h 1764879"/>
              <a:gd name="connsiteX68" fmla="*/ 1501778 w 1570232"/>
              <a:gd name="connsiteY68" fmla="*/ 1371829 h 1764879"/>
              <a:gd name="connsiteX69" fmla="*/ 1486962 w 1570232"/>
              <a:gd name="connsiteY69" fmla="*/ 1383486 h 1764879"/>
              <a:gd name="connsiteX70" fmla="*/ 1470525 w 1570232"/>
              <a:gd name="connsiteY70" fmla="*/ 1395143 h 1764879"/>
              <a:gd name="connsiteX71" fmla="*/ 1451816 w 1570232"/>
              <a:gd name="connsiteY71" fmla="*/ 1407131 h 1764879"/>
              <a:gd name="connsiteX72" fmla="*/ 1431053 w 1570232"/>
              <a:gd name="connsiteY72" fmla="*/ 1419887 h 1764879"/>
              <a:gd name="connsiteX73" fmla="*/ 1408126 w 1570232"/>
              <a:gd name="connsiteY73" fmla="*/ 1433195 h 1764879"/>
              <a:gd name="connsiteX74" fmla="*/ 1382821 w 1570232"/>
              <a:gd name="connsiteY74" fmla="*/ 1447492 h 1764879"/>
              <a:gd name="connsiteX75" fmla="*/ 1355028 w 1570232"/>
              <a:gd name="connsiteY75" fmla="*/ 1462998 h 1764879"/>
              <a:gd name="connsiteX76" fmla="*/ 1324856 w 1570232"/>
              <a:gd name="connsiteY76" fmla="*/ 1479714 h 1764879"/>
              <a:gd name="connsiteX77" fmla="*/ 1291765 w 1570232"/>
              <a:gd name="connsiteY77" fmla="*/ 1498080 h 1764879"/>
              <a:gd name="connsiteX78" fmla="*/ 1256078 w 1570232"/>
              <a:gd name="connsiteY78" fmla="*/ 1518095 h 1764879"/>
              <a:gd name="connsiteX79" fmla="*/ 1217362 w 1570232"/>
              <a:gd name="connsiteY79" fmla="*/ 1539980 h 1764879"/>
              <a:gd name="connsiteX80" fmla="*/ 1175836 w 1570232"/>
              <a:gd name="connsiteY80" fmla="*/ 1564065 h 1764879"/>
              <a:gd name="connsiteX81" fmla="*/ 1134309 w 1570232"/>
              <a:gd name="connsiteY81" fmla="*/ 1588260 h 1764879"/>
              <a:gd name="connsiteX82" fmla="*/ 1096134 w 1570232"/>
              <a:gd name="connsiteY82" fmla="*/ 1611134 h 1764879"/>
              <a:gd name="connsiteX83" fmla="*/ 1061096 w 1570232"/>
              <a:gd name="connsiteY83" fmla="*/ 1632249 h 1764879"/>
              <a:gd name="connsiteX84" fmla="*/ 1028870 w 1570232"/>
              <a:gd name="connsiteY84" fmla="*/ 1651935 h 1764879"/>
              <a:gd name="connsiteX85" fmla="*/ 999238 w 1570232"/>
              <a:gd name="connsiteY85" fmla="*/ 1669861 h 1764879"/>
              <a:gd name="connsiteX86" fmla="*/ 972095 w 1570232"/>
              <a:gd name="connsiteY86" fmla="*/ 1686467 h 1764879"/>
              <a:gd name="connsiteX87" fmla="*/ 947114 w 1570232"/>
              <a:gd name="connsiteY87" fmla="*/ 1701314 h 1764879"/>
              <a:gd name="connsiteX88" fmla="*/ 924188 w 1570232"/>
              <a:gd name="connsiteY88" fmla="*/ 1714731 h 1764879"/>
              <a:gd name="connsiteX89" fmla="*/ 902991 w 1570232"/>
              <a:gd name="connsiteY89" fmla="*/ 1726388 h 1764879"/>
              <a:gd name="connsiteX90" fmla="*/ 883310 w 1570232"/>
              <a:gd name="connsiteY90" fmla="*/ 1736616 h 1764879"/>
              <a:gd name="connsiteX91" fmla="*/ 864925 w 1570232"/>
              <a:gd name="connsiteY91" fmla="*/ 1745194 h 1764879"/>
              <a:gd name="connsiteX92" fmla="*/ 847623 w 1570232"/>
              <a:gd name="connsiteY92" fmla="*/ 1752342 h 1764879"/>
              <a:gd name="connsiteX93" fmla="*/ 831293 w 1570232"/>
              <a:gd name="connsiteY93" fmla="*/ 1757841 h 1764879"/>
              <a:gd name="connsiteX94" fmla="*/ 815504 w 1570232"/>
              <a:gd name="connsiteY94" fmla="*/ 1761690 h 1764879"/>
              <a:gd name="connsiteX95" fmla="*/ 800148 w 1570232"/>
              <a:gd name="connsiteY95" fmla="*/ 1764110 h 1764879"/>
              <a:gd name="connsiteX96" fmla="*/ 785008 w 1570232"/>
              <a:gd name="connsiteY96" fmla="*/ 1764879 h 1764879"/>
              <a:gd name="connsiteX97" fmla="*/ 770085 w 1570232"/>
              <a:gd name="connsiteY97" fmla="*/ 1764110 h 1764879"/>
              <a:gd name="connsiteX98" fmla="*/ 754728 w 1570232"/>
              <a:gd name="connsiteY98" fmla="*/ 1761690 h 1764879"/>
              <a:gd name="connsiteX99" fmla="*/ 738939 w 1570232"/>
              <a:gd name="connsiteY99" fmla="*/ 1757841 h 1764879"/>
              <a:gd name="connsiteX100" fmla="*/ 722610 w 1570232"/>
              <a:gd name="connsiteY100" fmla="*/ 1752342 h 1764879"/>
              <a:gd name="connsiteX101" fmla="*/ 705307 w 1570232"/>
              <a:gd name="connsiteY101" fmla="*/ 1745194 h 1764879"/>
              <a:gd name="connsiteX102" fmla="*/ 686923 w 1570232"/>
              <a:gd name="connsiteY102" fmla="*/ 1736616 h 1764879"/>
              <a:gd name="connsiteX103" fmla="*/ 667241 w 1570232"/>
              <a:gd name="connsiteY103" fmla="*/ 1726388 h 1764879"/>
              <a:gd name="connsiteX104" fmla="*/ 646044 w 1570232"/>
              <a:gd name="connsiteY104" fmla="*/ 1714731 h 1764879"/>
              <a:gd name="connsiteX105" fmla="*/ 623119 w 1570232"/>
              <a:gd name="connsiteY105" fmla="*/ 1701314 h 1764879"/>
              <a:gd name="connsiteX106" fmla="*/ 598137 w 1570232"/>
              <a:gd name="connsiteY106" fmla="*/ 1686467 h 1764879"/>
              <a:gd name="connsiteX107" fmla="*/ 570993 w 1570232"/>
              <a:gd name="connsiteY107" fmla="*/ 1669861 h 1764879"/>
              <a:gd name="connsiteX108" fmla="*/ 541363 w 1570232"/>
              <a:gd name="connsiteY108" fmla="*/ 1651935 h 1764879"/>
              <a:gd name="connsiteX109" fmla="*/ 509136 w 1570232"/>
              <a:gd name="connsiteY109" fmla="*/ 1632249 h 1764879"/>
              <a:gd name="connsiteX110" fmla="*/ 474098 w 1570232"/>
              <a:gd name="connsiteY110" fmla="*/ 1611134 h 1764879"/>
              <a:gd name="connsiteX111" fmla="*/ 435923 w 1570232"/>
              <a:gd name="connsiteY111" fmla="*/ 1588260 h 1764879"/>
              <a:gd name="connsiteX112" fmla="*/ 394397 w 1570232"/>
              <a:gd name="connsiteY112" fmla="*/ 1564065 h 1764879"/>
              <a:gd name="connsiteX113" fmla="*/ 352870 w 1570232"/>
              <a:gd name="connsiteY113" fmla="*/ 1539980 h 1764879"/>
              <a:gd name="connsiteX114" fmla="*/ 314155 w 1570232"/>
              <a:gd name="connsiteY114" fmla="*/ 1518095 h 1764879"/>
              <a:gd name="connsiteX115" fmla="*/ 278468 w 1570232"/>
              <a:gd name="connsiteY115" fmla="*/ 1498190 h 1764879"/>
              <a:gd name="connsiteX116" fmla="*/ 245376 w 1570232"/>
              <a:gd name="connsiteY116" fmla="*/ 1479824 h 1764879"/>
              <a:gd name="connsiteX117" fmla="*/ 215204 w 1570232"/>
              <a:gd name="connsiteY117" fmla="*/ 1462998 h 1764879"/>
              <a:gd name="connsiteX118" fmla="*/ 187411 w 1570232"/>
              <a:gd name="connsiteY118" fmla="*/ 1447492 h 1764879"/>
              <a:gd name="connsiteX119" fmla="*/ 162106 w 1570232"/>
              <a:gd name="connsiteY119" fmla="*/ 1433195 h 1764879"/>
              <a:gd name="connsiteX120" fmla="*/ 139072 w 1570232"/>
              <a:gd name="connsiteY120" fmla="*/ 1419887 h 1764879"/>
              <a:gd name="connsiteX121" fmla="*/ 118416 w 1570232"/>
              <a:gd name="connsiteY121" fmla="*/ 1407240 h 1764879"/>
              <a:gd name="connsiteX122" fmla="*/ 99708 w 1570232"/>
              <a:gd name="connsiteY122" fmla="*/ 1395143 h 1764879"/>
              <a:gd name="connsiteX123" fmla="*/ 83162 w 1570232"/>
              <a:gd name="connsiteY123" fmla="*/ 1383486 h 1764879"/>
              <a:gd name="connsiteX124" fmla="*/ 68454 w 1570232"/>
              <a:gd name="connsiteY124" fmla="*/ 1371829 h 1764879"/>
              <a:gd name="connsiteX125" fmla="*/ 55477 w 1570232"/>
              <a:gd name="connsiteY125" fmla="*/ 1360391 h 1764879"/>
              <a:gd name="connsiteX126" fmla="*/ 44338 w 1570232"/>
              <a:gd name="connsiteY126" fmla="*/ 1348624 h 1764879"/>
              <a:gd name="connsiteX127" fmla="*/ 34606 w 1570232"/>
              <a:gd name="connsiteY127" fmla="*/ 1336417 h 1764879"/>
              <a:gd name="connsiteX128" fmla="*/ 26387 w 1570232"/>
              <a:gd name="connsiteY128" fmla="*/ 1323660 h 1764879"/>
              <a:gd name="connsiteX129" fmla="*/ 19574 w 1570232"/>
              <a:gd name="connsiteY129" fmla="*/ 1310132 h 1764879"/>
              <a:gd name="connsiteX130" fmla="*/ 13950 w 1570232"/>
              <a:gd name="connsiteY130" fmla="*/ 1295616 h 1764879"/>
              <a:gd name="connsiteX131" fmla="*/ 9409 w 1570232"/>
              <a:gd name="connsiteY131" fmla="*/ 1279890 h 1764879"/>
              <a:gd name="connsiteX132" fmla="*/ 5948 w 1570232"/>
              <a:gd name="connsiteY132" fmla="*/ 1262843 h 1764879"/>
              <a:gd name="connsiteX133" fmla="*/ 3353 w 1570232"/>
              <a:gd name="connsiteY133" fmla="*/ 1244258 h 1764879"/>
              <a:gd name="connsiteX134" fmla="*/ 1623 w 1570232"/>
              <a:gd name="connsiteY134" fmla="*/ 1223912 h 1764879"/>
              <a:gd name="connsiteX135" fmla="*/ 541 w 1570232"/>
              <a:gd name="connsiteY135" fmla="*/ 1201697 h 1764879"/>
              <a:gd name="connsiteX136" fmla="*/ 108 w 1570232"/>
              <a:gd name="connsiteY136" fmla="*/ 1177283 h 1764879"/>
              <a:gd name="connsiteX137" fmla="*/ 0 w 1570232"/>
              <a:gd name="connsiteY137" fmla="*/ 1150449 h 1764879"/>
              <a:gd name="connsiteX138" fmla="*/ 324 w 1570232"/>
              <a:gd name="connsiteY138" fmla="*/ 1121196 h 1764879"/>
              <a:gd name="connsiteX139" fmla="*/ 973 w 1570232"/>
              <a:gd name="connsiteY139" fmla="*/ 1089413 h 1764879"/>
              <a:gd name="connsiteX140" fmla="*/ 1623 w 1570232"/>
              <a:gd name="connsiteY140" fmla="*/ 1054551 h 1764879"/>
              <a:gd name="connsiteX141" fmla="*/ 2379 w 1570232"/>
              <a:gd name="connsiteY141" fmla="*/ 1016610 h 1764879"/>
              <a:gd name="connsiteX142" fmla="*/ 3028 w 1570232"/>
              <a:gd name="connsiteY142" fmla="*/ 975479 h 1764879"/>
              <a:gd name="connsiteX143" fmla="*/ 3569 w 1570232"/>
              <a:gd name="connsiteY143" fmla="*/ 930719 h 1764879"/>
              <a:gd name="connsiteX144" fmla="*/ 3785 w 1570232"/>
              <a:gd name="connsiteY144" fmla="*/ 882440 h 1764879"/>
              <a:gd name="connsiteX145" fmla="*/ 3569 w 1570232"/>
              <a:gd name="connsiteY145" fmla="*/ 834161 h 1764879"/>
              <a:gd name="connsiteX146" fmla="*/ 3028 w 1570232"/>
              <a:gd name="connsiteY146" fmla="*/ 789401 h 1764879"/>
              <a:gd name="connsiteX147" fmla="*/ 2379 w 1570232"/>
              <a:gd name="connsiteY147" fmla="*/ 748270 h 1764879"/>
              <a:gd name="connsiteX148" fmla="*/ 1623 w 1570232"/>
              <a:gd name="connsiteY148" fmla="*/ 710329 h 1764879"/>
              <a:gd name="connsiteX149" fmla="*/ 973 w 1570232"/>
              <a:gd name="connsiteY149" fmla="*/ 675467 h 1764879"/>
              <a:gd name="connsiteX150" fmla="*/ 324 w 1570232"/>
              <a:gd name="connsiteY150" fmla="*/ 643684 h 1764879"/>
              <a:gd name="connsiteX151" fmla="*/ 0 w 1570232"/>
              <a:gd name="connsiteY151" fmla="*/ 614430 h 1764879"/>
              <a:gd name="connsiteX152" fmla="*/ 108 w 1570232"/>
              <a:gd name="connsiteY152" fmla="*/ 587597 h 1764879"/>
              <a:gd name="connsiteX153" fmla="*/ 541 w 1570232"/>
              <a:gd name="connsiteY153" fmla="*/ 563182 h 1764879"/>
              <a:gd name="connsiteX154" fmla="*/ 1623 w 1570232"/>
              <a:gd name="connsiteY154" fmla="*/ 540967 h 1764879"/>
              <a:gd name="connsiteX155" fmla="*/ 3353 w 1570232"/>
              <a:gd name="connsiteY155" fmla="*/ 520622 h 1764879"/>
              <a:gd name="connsiteX156" fmla="*/ 6056 w 1570232"/>
              <a:gd name="connsiteY156" fmla="*/ 502036 h 1764879"/>
              <a:gd name="connsiteX157" fmla="*/ 9409 w 1570232"/>
              <a:gd name="connsiteY157" fmla="*/ 484990 h 1764879"/>
              <a:gd name="connsiteX158" fmla="*/ 13950 w 1570232"/>
              <a:gd name="connsiteY158" fmla="*/ 469264 h 1764879"/>
              <a:gd name="connsiteX159" fmla="*/ 19574 w 1570232"/>
              <a:gd name="connsiteY159" fmla="*/ 454747 h 1764879"/>
              <a:gd name="connsiteX160" fmla="*/ 26387 w 1570232"/>
              <a:gd name="connsiteY160" fmla="*/ 441220 h 1764879"/>
              <a:gd name="connsiteX161" fmla="*/ 34606 w 1570232"/>
              <a:gd name="connsiteY161" fmla="*/ 428463 h 1764879"/>
              <a:gd name="connsiteX162" fmla="*/ 44338 w 1570232"/>
              <a:gd name="connsiteY162" fmla="*/ 416256 h 1764879"/>
              <a:gd name="connsiteX163" fmla="*/ 55477 w 1570232"/>
              <a:gd name="connsiteY163" fmla="*/ 404488 h 1764879"/>
              <a:gd name="connsiteX164" fmla="*/ 68454 w 1570232"/>
              <a:gd name="connsiteY164" fmla="*/ 393051 h 1764879"/>
              <a:gd name="connsiteX165" fmla="*/ 83270 w 1570232"/>
              <a:gd name="connsiteY165" fmla="*/ 381394 h 1764879"/>
              <a:gd name="connsiteX166" fmla="*/ 99708 w 1570232"/>
              <a:gd name="connsiteY166" fmla="*/ 369736 h 1764879"/>
              <a:gd name="connsiteX167" fmla="*/ 118416 w 1570232"/>
              <a:gd name="connsiteY167" fmla="*/ 357749 h 1764879"/>
              <a:gd name="connsiteX168" fmla="*/ 139180 w 1570232"/>
              <a:gd name="connsiteY168" fmla="*/ 344992 h 1764879"/>
              <a:gd name="connsiteX169" fmla="*/ 162106 w 1570232"/>
              <a:gd name="connsiteY169" fmla="*/ 331685 h 1764879"/>
              <a:gd name="connsiteX170" fmla="*/ 187411 w 1570232"/>
              <a:gd name="connsiteY170" fmla="*/ 317388 h 1764879"/>
              <a:gd name="connsiteX171" fmla="*/ 215204 w 1570232"/>
              <a:gd name="connsiteY171" fmla="*/ 301882 h 1764879"/>
              <a:gd name="connsiteX172" fmla="*/ 245376 w 1570232"/>
              <a:gd name="connsiteY172" fmla="*/ 285165 h 1764879"/>
              <a:gd name="connsiteX173" fmla="*/ 278468 w 1570232"/>
              <a:gd name="connsiteY173" fmla="*/ 266799 h 1764879"/>
              <a:gd name="connsiteX174" fmla="*/ 314155 w 1570232"/>
              <a:gd name="connsiteY174" fmla="*/ 246784 h 1764879"/>
              <a:gd name="connsiteX175" fmla="*/ 352870 w 1570232"/>
              <a:gd name="connsiteY175" fmla="*/ 224899 h 1764879"/>
              <a:gd name="connsiteX176" fmla="*/ 394397 w 1570232"/>
              <a:gd name="connsiteY176" fmla="*/ 200814 h 1764879"/>
              <a:gd name="connsiteX177" fmla="*/ 435923 w 1570232"/>
              <a:gd name="connsiteY177" fmla="*/ 176620 h 1764879"/>
              <a:gd name="connsiteX178" fmla="*/ 474098 w 1570232"/>
              <a:gd name="connsiteY178" fmla="*/ 153745 h 1764879"/>
              <a:gd name="connsiteX179" fmla="*/ 509136 w 1570232"/>
              <a:gd name="connsiteY179" fmla="*/ 132630 h 1764879"/>
              <a:gd name="connsiteX180" fmla="*/ 541363 w 1570232"/>
              <a:gd name="connsiteY180" fmla="*/ 112945 h 1764879"/>
              <a:gd name="connsiteX181" fmla="*/ 570993 w 1570232"/>
              <a:gd name="connsiteY181" fmla="*/ 95018 h 1764879"/>
              <a:gd name="connsiteX182" fmla="*/ 598137 w 1570232"/>
              <a:gd name="connsiteY182" fmla="*/ 78412 h 1764879"/>
              <a:gd name="connsiteX183" fmla="*/ 623119 w 1570232"/>
              <a:gd name="connsiteY183" fmla="*/ 63566 h 1764879"/>
              <a:gd name="connsiteX184" fmla="*/ 646044 w 1570232"/>
              <a:gd name="connsiteY184" fmla="*/ 50148 h 1764879"/>
              <a:gd name="connsiteX185" fmla="*/ 667241 w 1570232"/>
              <a:gd name="connsiteY185" fmla="*/ 38491 h 1764879"/>
              <a:gd name="connsiteX186" fmla="*/ 686923 w 1570232"/>
              <a:gd name="connsiteY186" fmla="*/ 28264 h 1764879"/>
              <a:gd name="connsiteX187" fmla="*/ 705307 w 1570232"/>
              <a:gd name="connsiteY187" fmla="*/ 19686 h 1764879"/>
              <a:gd name="connsiteX188" fmla="*/ 722610 w 1570232"/>
              <a:gd name="connsiteY188" fmla="*/ 12537 h 1764879"/>
              <a:gd name="connsiteX189" fmla="*/ 738939 w 1570232"/>
              <a:gd name="connsiteY189" fmla="*/ 7038 h 1764879"/>
              <a:gd name="connsiteX190" fmla="*/ 754728 w 1570232"/>
              <a:gd name="connsiteY190" fmla="*/ 3190 h 1764879"/>
              <a:gd name="connsiteX191" fmla="*/ 770085 w 1570232"/>
              <a:gd name="connsiteY191" fmla="*/ 770 h 176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570232" h="1764879">
                <a:moveTo>
                  <a:pt x="785008" y="0"/>
                </a:moveTo>
                <a:lnTo>
                  <a:pt x="800148" y="770"/>
                </a:lnTo>
                <a:lnTo>
                  <a:pt x="815504" y="3190"/>
                </a:lnTo>
                <a:lnTo>
                  <a:pt x="831293" y="7038"/>
                </a:lnTo>
                <a:lnTo>
                  <a:pt x="847623" y="12537"/>
                </a:lnTo>
                <a:lnTo>
                  <a:pt x="864925" y="19686"/>
                </a:lnTo>
                <a:lnTo>
                  <a:pt x="883310" y="28264"/>
                </a:lnTo>
                <a:lnTo>
                  <a:pt x="902991" y="38491"/>
                </a:lnTo>
                <a:lnTo>
                  <a:pt x="924188" y="50148"/>
                </a:lnTo>
                <a:lnTo>
                  <a:pt x="947114" y="63566"/>
                </a:lnTo>
                <a:lnTo>
                  <a:pt x="972095" y="78412"/>
                </a:lnTo>
                <a:lnTo>
                  <a:pt x="999238" y="95018"/>
                </a:lnTo>
                <a:lnTo>
                  <a:pt x="1028870" y="112945"/>
                </a:lnTo>
                <a:lnTo>
                  <a:pt x="1061096" y="132630"/>
                </a:lnTo>
                <a:lnTo>
                  <a:pt x="1096134" y="153745"/>
                </a:lnTo>
                <a:lnTo>
                  <a:pt x="1134309" y="176620"/>
                </a:lnTo>
                <a:lnTo>
                  <a:pt x="1175836" y="200814"/>
                </a:lnTo>
                <a:lnTo>
                  <a:pt x="1217362" y="224899"/>
                </a:lnTo>
                <a:lnTo>
                  <a:pt x="1256078" y="246784"/>
                </a:lnTo>
                <a:lnTo>
                  <a:pt x="1291765" y="266690"/>
                </a:lnTo>
                <a:lnTo>
                  <a:pt x="1324856" y="285055"/>
                </a:lnTo>
                <a:lnTo>
                  <a:pt x="1355028" y="301882"/>
                </a:lnTo>
                <a:lnTo>
                  <a:pt x="1382821" y="317388"/>
                </a:lnTo>
                <a:lnTo>
                  <a:pt x="1408126" y="331685"/>
                </a:lnTo>
                <a:lnTo>
                  <a:pt x="1431161" y="344992"/>
                </a:lnTo>
                <a:lnTo>
                  <a:pt x="1451816" y="357639"/>
                </a:lnTo>
                <a:lnTo>
                  <a:pt x="1470525" y="369736"/>
                </a:lnTo>
                <a:lnTo>
                  <a:pt x="1487070" y="381394"/>
                </a:lnTo>
                <a:lnTo>
                  <a:pt x="1501778" y="393051"/>
                </a:lnTo>
                <a:lnTo>
                  <a:pt x="1514755" y="404488"/>
                </a:lnTo>
                <a:lnTo>
                  <a:pt x="1525894" y="416256"/>
                </a:lnTo>
                <a:lnTo>
                  <a:pt x="1535626" y="428463"/>
                </a:lnTo>
                <a:lnTo>
                  <a:pt x="1543845" y="441220"/>
                </a:lnTo>
                <a:lnTo>
                  <a:pt x="1550658" y="454747"/>
                </a:lnTo>
                <a:lnTo>
                  <a:pt x="1556282" y="469264"/>
                </a:lnTo>
                <a:lnTo>
                  <a:pt x="1560824" y="484990"/>
                </a:lnTo>
                <a:lnTo>
                  <a:pt x="1564284" y="502036"/>
                </a:lnTo>
                <a:lnTo>
                  <a:pt x="1566880" y="520622"/>
                </a:lnTo>
                <a:lnTo>
                  <a:pt x="1568610" y="540967"/>
                </a:lnTo>
                <a:lnTo>
                  <a:pt x="1569692" y="563182"/>
                </a:lnTo>
                <a:lnTo>
                  <a:pt x="1570124" y="587597"/>
                </a:lnTo>
                <a:lnTo>
                  <a:pt x="1570232" y="614430"/>
                </a:lnTo>
                <a:lnTo>
                  <a:pt x="1569908" y="643684"/>
                </a:lnTo>
                <a:lnTo>
                  <a:pt x="1569259" y="675467"/>
                </a:lnTo>
                <a:lnTo>
                  <a:pt x="1568610" y="710329"/>
                </a:lnTo>
                <a:lnTo>
                  <a:pt x="1567853" y="748270"/>
                </a:lnTo>
                <a:lnTo>
                  <a:pt x="1567204" y="789401"/>
                </a:lnTo>
                <a:lnTo>
                  <a:pt x="1566663" y="834161"/>
                </a:lnTo>
                <a:lnTo>
                  <a:pt x="1566447" y="882440"/>
                </a:lnTo>
                <a:lnTo>
                  <a:pt x="1566663" y="930719"/>
                </a:lnTo>
                <a:lnTo>
                  <a:pt x="1567204" y="975479"/>
                </a:lnTo>
                <a:lnTo>
                  <a:pt x="1567853" y="1016610"/>
                </a:lnTo>
                <a:lnTo>
                  <a:pt x="1568610" y="1054551"/>
                </a:lnTo>
                <a:lnTo>
                  <a:pt x="1569259" y="1089413"/>
                </a:lnTo>
                <a:lnTo>
                  <a:pt x="1569908" y="1121196"/>
                </a:lnTo>
                <a:lnTo>
                  <a:pt x="1570232" y="1150449"/>
                </a:lnTo>
                <a:lnTo>
                  <a:pt x="1570124" y="1177283"/>
                </a:lnTo>
                <a:lnTo>
                  <a:pt x="1569692" y="1201697"/>
                </a:lnTo>
                <a:lnTo>
                  <a:pt x="1568610" y="1223912"/>
                </a:lnTo>
                <a:lnTo>
                  <a:pt x="1566880" y="1244258"/>
                </a:lnTo>
                <a:lnTo>
                  <a:pt x="1564176" y="1262843"/>
                </a:lnTo>
                <a:lnTo>
                  <a:pt x="1560824" y="1279890"/>
                </a:lnTo>
                <a:lnTo>
                  <a:pt x="1556282" y="1295616"/>
                </a:lnTo>
                <a:lnTo>
                  <a:pt x="1550658" y="1310132"/>
                </a:lnTo>
                <a:lnTo>
                  <a:pt x="1543845" y="1323660"/>
                </a:lnTo>
                <a:lnTo>
                  <a:pt x="1535626" y="1336417"/>
                </a:lnTo>
                <a:lnTo>
                  <a:pt x="1525894" y="1348624"/>
                </a:lnTo>
                <a:lnTo>
                  <a:pt x="1514755" y="1360391"/>
                </a:lnTo>
                <a:lnTo>
                  <a:pt x="1501778" y="1371829"/>
                </a:lnTo>
                <a:lnTo>
                  <a:pt x="1486962" y="1383486"/>
                </a:lnTo>
                <a:lnTo>
                  <a:pt x="1470525" y="1395143"/>
                </a:lnTo>
                <a:lnTo>
                  <a:pt x="1451816" y="1407131"/>
                </a:lnTo>
                <a:lnTo>
                  <a:pt x="1431053" y="1419887"/>
                </a:lnTo>
                <a:lnTo>
                  <a:pt x="1408126" y="1433195"/>
                </a:lnTo>
                <a:lnTo>
                  <a:pt x="1382821" y="1447492"/>
                </a:lnTo>
                <a:lnTo>
                  <a:pt x="1355028" y="1462998"/>
                </a:lnTo>
                <a:lnTo>
                  <a:pt x="1324856" y="1479714"/>
                </a:lnTo>
                <a:lnTo>
                  <a:pt x="1291765" y="1498080"/>
                </a:lnTo>
                <a:lnTo>
                  <a:pt x="1256078" y="1518095"/>
                </a:lnTo>
                <a:lnTo>
                  <a:pt x="1217362" y="1539980"/>
                </a:lnTo>
                <a:lnTo>
                  <a:pt x="1175836" y="1564065"/>
                </a:lnTo>
                <a:lnTo>
                  <a:pt x="1134309" y="1588260"/>
                </a:lnTo>
                <a:lnTo>
                  <a:pt x="1096134" y="1611134"/>
                </a:lnTo>
                <a:lnTo>
                  <a:pt x="1061096" y="1632249"/>
                </a:lnTo>
                <a:lnTo>
                  <a:pt x="1028870" y="1651935"/>
                </a:lnTo>
                <a:lnTo>
                  <a:pt x="999238" y="1669861"/>
                </a:lnTo>
                <a:lnTo>
                  <a:pt x="972095" y="1686467"/>
                </a:lnTo>
                <a:lnTo>
                  <a:pt x="947114" y="1701314"/>
                </a:lnTo>
                <a:lnTo>
                  <a:pt x="924188" y="1714731"/>
                </a:lnTo>
                <a:lnTo>
                  <a:pt x="902991" y="1726388"/>
                </a:lnTo>
                <a:lnTo>
                  <a:pt x="883310" y="1736616"/>
                </a:lnTo>
                <a:lnTo>
                  <a:pt x="864925" y="1745194"/>
                </a:lnTo>
                <a:lnTo>
                  <a:pt x="847623" y="1752342"/>
                </a:lnTo>
                <a:lnTo>
                  <a:pt x="831293" y="1757841"/>
                </a:lnTo>
                <a:lnTo>
                  <a:pt x="815504" y="1761690"/>
                </a:lnTo>
                <a:lnTo>
                  <a:pt x="800148" y="1764110"/>
                </a:lnTo>
                <a:lnTo>
                  <a:pt x="785008" y="1764879"/>
                </a:lnTo>
                <a:lnTo>
                  <a:pt x="770085" y="1764110"/>
                </a:lnTo>
                <a:lnTo>
                  <a:pt x="754728" y="1761690"/>
                </a:lnTo>
                <a:lnTo>
                  <a:pt x="738939" y="1757841"/>
                </a:lnTo>
                <a:lnTo>
                  <a:pt x="722610" y="1752342"/>
                </a:lnTo>
                <a:lnTo>
                  <a:pt x="705307" y="1745194"/>
                </a:lnTo>
                <a:lnTo>
                  <a:pt x="686923" y="1736616"/>
                </a:lnTo>
                <a:lnTo>
                  <a:pt x="667241" y="1726388"/>
                </a:lnTo>
                <a:lnTo>
                  <a:pt x="646044" y="1714731"/>
                </a:lnTo>
                <a:lnTo>
                  <a:pt x="623119" y="1701314"/>
                </a:lnTo>
                <a:lnTo>
                  <a:pt x="598137" y="1686467"/>
                </a:lnTo>
                <a:lnTo>
                  <a:pt x="570993" y="1669861"/>
                </a:lnTo>
                <a:lnTo>
                  <a:pt x="541363" y="1651935"/>
                </a:lnTo>
                <a:lnTo>
                  <a:pt x="509136" y="1632249"/>
                </a:lnTo>
                <a:lnTo>
                  <a:pt x="474098" y="1611134"/>
                </a:lnTo>
                <a:lnTo>
                  <a:pt x="435923" y="1588260"/>
                </a:lnTo>
                <a:lnTo>
                  <a:pt x="394397" y="1564065"/>
                </a:lnTo>
                <a:lnTo>
                  <a:pt x="352870" y="1539980"/>
                </a:lnTo>
                <a:lnTo>
                  <a:pt x="314155" y="1518095"/>
                </a:lnTo>
                <a:lnTo>
                  <a:pt x="278468" y="1498190"/>
                </a:lnTo>
                <a:lnTo>
                  <a:pt x="245376" y="1479824"/>
                </a:lnTo>
                <a:lnTo>
                  <a:pt x="215204" y="1462998"/>
                </a:lnTo>
                <a:lnTo>
                  <a:pt x="187411" y="1447492"/>
                </a:lnTo>
                <a:lnTo>
                  <a:pt x="162106" y="1433195"/>
                </a:lnTo>
                <a:lnTo>
                  <a:pt x="139072" y="1419887"/>
                </a:lnTo>
                <a:lnTo>
                  <a:pt x="118416" y="1407240"/>
                </a:lnTo>
                <a:lnTo>
                  <a:pt x="99708" y="1395143"/>
                </a:lnTo>
                <a:lnTo>
                  <a:pt x="83162" y="1383486"/>
                </a:lnTo>
                <a:lnTo>
                  <a:pt x="68454" y="1371829"/>
                </a:lnTo>
                <a:lnTo>
                  <a:pt x="55477" y="1360391"/>
                </a:lnTo>
                <a:lnTo>
                  <a:pt x="44338" y="1348624"/>
                </a:lnTo>
                <a:lnTo>
                  <a:pt x="34606" y="1336417"/>
                </a:lnTo>
                <a:lnTo>
                  <a:pt x="26387" y="1323660"/>
                </a:lnTo>
                <a:lnTo>
                  <a:pt x="19574" y="1310132"/>
                </a:lnTo>
                <a:lnTo>
                  <a:pt x="13950" y="1295616"/>
                </a:lnTo>
                <a:lnTo>
                  <a:pt x="9409" y="1279890"/>
                </a:lnTo>
                <a:lnTo>
                  <a:pt x="5948" y="1262843"/>
                </a:lnTo>
                <a:lnTo>
                  <a:pt x="3353" y="1244258"/>
                </a:lnTo>
                <a:lnTo>
                  <a:pt x="1623" y="1223912"/>
                </a:lnTo>
                <a:lnTo>
                  <a:pt x="541" y="1201697"/>
                </a:lnTo>
                <a:lnTo>
                  <a:pt x="108" y="1177283"/>
                </a:lnTo>
                <a:lnTo>
                  <a:pt x="0" y="1150449"/>
                </a:lnTo>
                <a:lnTo>
                  <a:pt x="324" y="1121196"/>
                </a:lnTo>
                <a:lnTo>
                  <a:pt x="973" y="1089413"/>
                </a:lnTo>
                <a:lnTo>
                  <a:pt x="1623" y="1054551"/>
                </a:lnTo>
                <a:lnTo>
                  <a:pt x="2379" y="1016610"/>
                </a:lnTo>
                <a:lnTo>
                  <a:pt x="3028" y="975479"/>
                </a:lnTo>
                <a:lnTo>
                  <a:pt x="3569" y="930719"/>
                </a:lnTo>
                <a:lnTo>
                  <a:pt x="3785" y="882440"/>
                </a:lnTo>
                <a:lnTo>
                  <a:pt x="3569" y="834161"/>
                </a:lnTo>
                <a:lnTo>
                  <a:pt x="3028" y="789401"/>
                </a:lnTo>
                <a:lnTo>
                  <a:pt x="2379" y="748270"/>
                </a:lnTo>
                <a:lnTo>
                  <a:pt x="1623" y="710329"/>
                </a:lnTo>
                <a:lnTo>
                  <a:pt x="973" y="675467"/>
                </a:lnTo>
                <a:lnTo>
                  <a:pt x="324" y="643684"/>
                </a:lnTo>
                <a:lnTo>
                  <a:pt x="0" y="614430"/>
                </a:lnTo>
                <a:lnTo>
                  <a:pt x="108" y="587597"/>
                </a:lnTo>
                <a:lnTo>
                  <a:pt x="541" y="563182"/>
                </a:lnTo>
                <a:lnTo>
                  <a:pt x="1623" y="540967"/>
                </a:lnTo>
                <a:lnTo>
                  <a:pt x="3353" y="520622"/>
                </a:lnTo>
                <a:lnTo>
                  <a:pt x="6056" y="502036"/>
                </a:lnTo>
                <a:lnTo>
                  <a:pt x="9409" y="484990"/>
                </a:lnTo>
                <a:lnTo>
                  <a:pt x="13950" y="469264"/>
                </a:lnTo>
                <a:lnTo>
                  <a:pt x="19574" y="454747"/>
                </a:lnTo>
                <a:lnTo>
                  <a:pt x="26387" y="441220"/>
                </a:lnTo>
                <a:lnTo>
                  <a:pt x="34606" y="428463"/>
                </a:lnTo>
                <a:lnTo>
                  <a:pt x="44338" y="416256"/>
                </a:lnTo>
                <a:lnTo>
                  <a:pt x="55477" y="404488"/>
                </a:lnTo>
                <a:lnTo>
                  <a:pt x="68454" y="393051"/>
                </a:lnTo>
                <a:lnTo>
                  <a:pt x="83270" y="381394"/>
                </a:lnTo>
                <a:lnTo>
                  <a:pt x="99708" y="369736"/>
                </a:lnTo>
                <a:lnTo>
                  <a:pt x="118416" y="357749"/>
                </a:lnTo>
                <a:lnTo>
                  <a:pt x="139180" y="344992"/>
                </a:lnTo>
                <a:lnTo>
                  <a:pt x="162106" y="331685"/>
                </a:lnTo>
                <a:lnTo>
                  <a:pt x="187411" y="317388"/>
                </a:lnTo>
                <a:lnTo>
                  <a:pt x="215204" y="301882"/>
                </a:lnTo>
                <a:lnTo>
                  <a:pt x="245376" y="285165"/>
                </a:lnTo>
                <a:lnTo>
                  <a:pt x="278468" y="266799"/>
                </a:lnTo>
                <a:lnTo>
                  <a:pt x="314155" y="246784"/>
                </a:lnTo>
                <a:lnTo>
                  <a:pt x="352870" y="224899"/>
                </a:lnTo>
                <a:lnTo>
                  <a:pt x="394397" y="200814"/>
                </a:lnTo>
                <a:lnTo>
                  <a:pt x="435923" y="176620"/>
                </a:lnTo>
                <a:lnTo>
                  <a:pt x="474098" y="153745"/>
                </a:lnTo>
                <a:lnTo>
                  <a:pt x="509136" y="132630"/>
                </a:lnTo>
                <a:lnTo>
                  <a:pt x="541363" y="112945"/>
                </a:lnTo>
                <a:lnTo>
                  <a:pt x="570993" y="95018"/>
                </a:lnTo>
                <a:lnTo>
                  <a:pt x="598137" y="78412"/>
                </a:lnTo>
                <a:lnTo>
                  <a:pt x="623119" y="63566"/>
                </a:lnTo>
                <a:lnTo>
                  <a:pt x="646044" y="50148"/>
                </a:lnTo>
                <a:lnTo>
                  <a:pt x="667241" y="38491"/>
                </a:lnTo>
                <a:lnTo>
                  <a:pt x="686923" y="28264"/>
                </a:lnTo>
                <a:lnTo>
                  <a:pt x="705307" y="19686"/>
                </a:lnTo>
                <a:lnTo>
                  <a:pt x="722610" y="12537"/>
                </a:lnTo>
                <a:lnTo>
                  <a:pt x="738939" y="7038"/>
                </a:lnTo>
                <a:lnTo>
                  <a:pt x="754728" y="3190"/>
                </a:lnTo>
                <a:lnTo>
                  <a:pt x="770085" y="770"/>
                </a:lnTo>
                <a:close/>
              </a:path>
            </a:pathLst>
          </a:custGeom>
          <a:solidFill>
            <a:schemeClr val="tx1"/>
          </a:solidFill>
          <a:ln w="12700"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8900000" scaled="1"/>
              <a:tileRect/>
            </a:gradFill>
          </a:ln>
        </p:spPr>
        <p:txBody>
          <a:bodyPr wrap="square">
            <a:noAutofit/>
          </a:bodyPr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0411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4AD0797-601D-EAB2-EDD9-556D01025C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8514" y="682625"/>
            <a:ext cx="5297487" cy="4954588"/>
          </a:xfrm>
          <a:prstGeom prst="roundRect">
            <a:avLst>
              <a:gd name="adj" fmla="val 2260"/>
            </a:avLst>
          </a:prstGeom>
          <a:solidFill>
            <a:schemeClr val="accent1"/>
          </a:solidFill>
        </p:spPr>
        <p:txBody>
          <a:bodyPr/>
          <a:lstStyle>
            <a:lvl1pPr>
              <a:defRPr b="0" i="0"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A6BE939F-A707-6B59-2E2D-E90554E1AAA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58001" y="2349661"/>
            <a:ext cx="4779963" cy="3287552"/>
          </a:xfrm>
          <a:prstGeom prst="rect">
            <a:avLst/>
          </a:prstGeom>
        </p:spPr>
        <p:txBody>
          <a:bodyPr/>
          <a:lstStyle>
            <a:lvl1pPr>
              <a:defRPr sz="152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2pPr>
            <a:lvl3pPr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3pPr>
            <a:lvl4pPr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4pPr>
            <a:lvl5pPr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6A337A5B-C136-C5FB-1363-06368D4CF6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509" y="887845"/>
            <a:ext cx="4779454" cy="1195883"/>
          </a:xfrm>
          <a:prstGeom prst="rect">
            <a:avLst/>
          </a:prstGeom>
        </p:spPr>
        <p:txBody>
          <a:bodyPr anchor="b" anchorCtr="0"/>
          <a:lstStyle>
            <a:lvl1pPr>
              <a:defRPr b="1" i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8833868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4AD0797-601D-EAB2-EDD9-556D01025C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4361" y="682625"/>
            <a:ext cx="5297487" cy="4954588"/>
          </a:xfrm>
          <a:prstGeom prst="roundRect">
            <a:avLst>
              <a:gd name="adj" fmla="val 2260"/>
            </a:avLst>
          </a:prstGeom>
          <a:solidFill>
            <a:schemeClr val="accent1"/>
          </a:solidFill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A6BE939F-A707-6B59-2E2D-E90554E1AAA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98514" y="2349661"/>
            <a:ext cx="4779963" cy="3287552"/>
          </a:xfrm>
          <a:prstGeom prst="rect">
            <a:avLst/>
          </a:prstGeom>
        </p:spPr>
        <p:txBody>
          <a:bodyPr/>
          <a:lstStyle>
            <a:lvl1pPr>
              <a:defRPr sz="152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2pPr>
            <a:lvl3pPr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3pPr>
            <a:lvl4pPr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4pPr>
            <a:lvl5pPr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6A337A5B-C136-C5FB-1363-06368D4CF6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9022" y="887845"/>
            <a:ext cx="4779454" cy="1195883"/>
          </a:xfrm>
          <a:prstGeom prst="rect">
            <a:avLst/>
          </a:prstGeom>
        </p:spPr>
        <p:txBody>
          <a:bodyPr anchor="b" anchorCtr="0"/>
          <a:lstStyle>
            <a:lvl1pPr>
              <a:defRPr b="1" i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8627645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85B8980-8B9C-DD4E-B3DE-A4AF67533B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4128" y="4557308"/>
            <a:ext cx="5578475" cy="355601"/>
          </a:xfrm>
          <a:prstGeom prst="rect">
            <a:avLst/>
          </a:prstGeom>
        </p:spPr>
        <p:txBody>
          <a:bodyPr/>
          <a:lstStyle>
            <a:lvl1pPr>
              <a:buNone/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buNone/>
              <a:defRPr sz="1189">
                <a:solidFill>
                  <a:schemeClr val="bg1"/>
                </a:solidFill>
              </a:defRPr>
            </a:lvl2pPr>
            <a:lvl3pPr>
              <a:buNone/>
              <a:defRPr sz="1189">
                <a:solidFill>
                  <a:schemeClr val="bg1"/>
                </a:solidFill>
              </a:defRPr>
            </a:lvl3pPr>
            <a:lvl4pPr>
              <a:buNone/>
              <a:defRPr sz="1189">
                <a:solidFill>
                  <a:schemeClr val="bg1"/>
                </a:solidFill>
              </a:defRPr>
            </a:lvl4pPr>
            <a:lvl5pPr>
              <a:buNone/>
              <a:defRPr sz="1189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- 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41C0EB6-6A80-E44C-8018-9E4732A72A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24128" y="1981730"/>
            <a:ext cx="9948672" cy="21945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012" b="1" i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6E85521-B8C7-964C-813E-264B78BE95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52760" y="393193"/>
            <a:ext cx="1155272" cy="58265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EC70CEF-B28F-DA98-0DAD-EB6572D7A2D2}"/>
              </a:ext>
            </a:extLst>
          </p:cNvPr>
          <p:cNvGrpSpPr/>
          <p:nvPr/>
        </p:nvGrpSpPr>
        <p:grpSpPr>
          <a:xfrm>
            <a:off x="1075765" y="1271687"/>
            <a:ext cx="387275" cy="457200"/>
            <a:chOff x="1143000" y="1146873"/>
            <a:chExt cx="411480" cy="41232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D22B42F-35CA-93A7-AC61-D9B7149A1A56}"/>
                </a:ext>
              </a:extLst>
            </p:cNvPr>
            <p:cNvSpPr/>
            <p:nvPr/>
          </p:nvSpPr>
          <p:spPr>
            <a:xfrm>
              <a:off x="1143000" y="1146873"/>
              <a:ext cx="411480" cy="41232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8">
                <a:solidFill>
                  <a:schemeClr val="tx1"/>
                </a:solidFill>
                <a:latin typeface="Be Vietnam Pro" pitchFamily="2" charset="77"/>
                <a:cs typeface="Arial" panose="020B0604020202020204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C814817-8BBA-1551-6660-ABADA2315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8432" y="1282386"/>
              <a:ext cx="220617" cy="161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69137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Photo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944A695-731C-0AE6-DECE-07CEA3656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408" y="1749018"/>
            <a:ext cx="6997706" cy="2522041"/>
          </a:xfrm>
          <a:prstGeom prst="rect">
            <a:avLst/>
          </a:prstGeom>
        </p:spPr>
        <p:txBody>
          <a:bodyPr/>
          <a:lstStyle>
            <a:lvl1pPr>
              <a:defRPr sz="2547" b="1" i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78B8D4B-F940-48DE-D073-EFD80CAF7E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75099" y="4579144"/>
            <a:ext cx="6958014" cy="649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— Click to edit Master text styles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200C48A-7E78-5417-CC20-EE9B7A97CD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501040" y="951230"/>
            <a:ext cx="3933850" cy="4714875"/>
          </a:xfrm>
          <a:prstGeom prst="roundRect">
            <a:avLst>
              <a:gd name="adj" fmla="val 5399"/>
            </a:avLst>
          </a:prstGeom>
          <a:solidFill>
            <a:schemeClr val="accent1"/>
          </a:solidFill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98CDCF-64D2-F9E0-0488-049D4FDFA977}"/>
              </a:ext>
            </a:extLst>
          </p:cNvPr>
          <p:cNvGrpSpPr/>
          <p:nvPr/>
        </p:nvGrpSpPr>
        <p:grpSpPr>
          <a:xfrm>
            <a:off x="3872753" y="1137775"/>
            <a:ext cx="387275" cy="457200"/>
            <a:chOff x="1143000" y="1146873"/>
            <a:chExt cx="411480" cy="41232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2038285-F5BF-C5CB-1548-95F88DFE79C0}"/>
                </a:ext>
              </a:extLst>
            </p:cNvPr>
            <p:cNvSpPr/>
            <p:nvPr/>
          </p:nvSpPr>
          <p:spPr>
            <a:xfrm>
              <a:off x="1143000" y="1146873"/>
              <a:ext cx="411480" cy="41232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8">
                <a:solidFill>
                  <a:schemeClr val="tx1"/>
                </a:solidFill>
                <a:latin typeface="Be Vietnam Pro" pitchFamily="2" charset="77"/>
                <a:cs typeface="Arial" panose="020B0604020202020204" pitchFamily="34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676DD02-A0BF-0592-E4A9-A3A8FC207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38432" y="1282386"/>
              <a:ext cx="220617" cy="161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89502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ustry Templat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630E0-565F-057F-21D4-2FA4ECD98DD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72533" y="2974694"/>
            <a:ext cx="6618576" cy="2997843"/>
          </a:xfrm>
          <a:prstGeom prst="rect">
            <a:avLst/>
          </a:prstGeom>
        </p:spPr>
        <p:txBody>
          <a:bodyPr vert="horz"/>
          <a:lstStyle>
            <a:lvl1pPr>
              <a:defRPr sz="152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defRPr sz="152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2pPr>
            <a:lvl3pPr>
              <a:defRPr sz="152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3pPr>
            <a:lvl4pPr>
              <a:defRPr sz="152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4pPr>
            <a:lvl5pPr marL="1746462" marR="0" indent="-194051" algn="l" defTabSz="776205" rtl="0" eaLnBrk="1" fontAlgn="auto" latinLnBrk="0" hangingPunct="1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52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marL="1746462" marR="0" lvl="4" indent="-194051" algn="l" defTabSz="776205" rtl="0" eaLnBrk="1" fontAlgn="auto" latinLnBrk="0" hangingPunct="1">
              <a:lnSpc>
                <a:spcPct val="90000"/>
              </a:lnSpc>
              <a:spcBef>
                <a:spcPts val="424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4" name="Text Placeholder 29">
            <a:extLst>
              <a:ext uri="{FF2B5EF4-FFF2-40B4-BE49-F238E27FC236}">
                <a16:creationId xmlns:a16="http://schemas.microsoft.com/office/drawing/2014/main" id="{2395CF92-9F79-699C-A8E1-F14C40A6F1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8643" y="863819"/>
            <a:ext cx="6618577" cy="58869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388" b="1" i="0" kern="1200" cap="none" baseline="0" dirty="0" smtClean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170FEC32-6BE6-0A5F-D463-525105CD6A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8642" y="2403828"/>
            <a:ext cx="6618577" cy="378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98" b="1" i="0" kern="1200" cap="none" baseline="0" dirty="0" smtClean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281C3C2-224A-9A9B-3216-5DB3A59CF81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flipH="1">
            <a:off x="7681250" y="302766"/>
            <a:ext cx="4535424" cy="6558933"/>
          </a:xfrm>
          <a:prstGeom prst="round1Rect">
            <a:avLst/>
          </a:prstGeom>
          <a:solidFill>
            <a:schemeClr val="accent1"/>
          </a:solidFill>
        </p:spPr>
        <p:txBody>
          <a:bodyPr anchor="ctr" anchorCtr="0"/>
          <a:lstStyle>
            <a:lvl1pPr>
              <a:defRPr b="0" i="0"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3925C3E6-88C6-7E88-323C-1108332A74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541" y="467833"/>
            <a:ext cx="1299994" cy="179867"/>
          </a:xfrm>
          <a:prstGeom prst="roundRect">
            <a:avLst>
              <a:gd name="adj" fmla="val 9275"/>
            </a:avLst>
          </a:prstGeom>
          <a:noFill/>
        </p:spPr>
        <p:txBody>
          <a:bodyPr lIns="0" rIns="0" anchor="ctr">
            <a:noAutofit/>
          </a:bodyPr>
          <a:lstStyle>
            <a:lvl1pPr marL="0" indent="0" algn="l">
              <a:buFontTx/>
              <a:buNone/>
              <a:defRPr sz="1035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241216" indent="0">
              <a:buFontTx/>
              <a:buNone/>
              <a:defRPr sz="849" b="1"/>
            </a:lvl2pPr>
            <a:lvl3pPr marL="486475" indent="0">
              <a:buFontTx/>
              <a:buNone/>
              <a:defRPr sz="849" b="1"/>
            </a:lvl3pPr>
            <a:lvl4pPr marL="727693" indent="0">
              <a:buFontTx/>
              <a:buNone/>
              <a:defRPr sz="849" b="1"/>
            </a:lvl4pPr>
            <a:lvl5pPr marL="968908" indent="0">
              <a:buFontTx/>
              <a:buNone/>
              <a:defRPr sz="849" b="1"/>
            </a:lvl5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9932023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9">
            <a:extLst>
              <a:ext uri="{FF2B5EF4-FFF2-40B4-BE49-F238E27FC236}">
                <a16:creationId xmlns:a16="http://schemas.microsoft.com/office/drawing/2014/main" id="{3D8F7DA4-66A7-124A-8534-7ED5E9EA90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922" y="883043"/>
            <a:ext cx="11366157" cy="58869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388" b="1" i="0" kern="1200" cap="none" baseline="0" dirty="0" smtClean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Logo Slide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228BB85A-E9D5-C647-B404-371D240BCC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99487" y="517077"/>
            <a:ext cx="4393026" cy="3659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35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1189">
                <a:solidFill>
                  <a:schemeClr val="bg2"/>
                </a:solidFill>
              </a:defRPr>
            </a:lvl2pPr>
            <a:lvl3pPr marL="776205" indent="0">
              <a:buNone/>
              <a:defRPr sz="1189">
                <a:solidFill>
                  <a:schemeClr val="bg2"/>
                </a:solidFill>
              </a:defRPr>
            </a:lvl3pPr>
            <a:lvl4pPr marL="1164308" indent="0">
              <a:buNone/>
              <a:defRPr sz="1189">
                <a:solidFill>
                  <a:schemeClr val="bg2"/>
                </a:solidFill>
              </a:defRPr>
            </a:lvl4pPr>
            <a:lvl5pPr marL="1552411" indent="0">
              <a:buNone/>
              <a:defRPr sz="1189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PARTNERS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829CFEA-ADA1-9149-8EAE-8F4B5DD1734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8301" y="1854201"/>
            <a:ext cx="1671638" cy="906463"/>
          </a:xfrm>
          <a:prstGeom prst="rect">
            <a:avLst/>
          </a:prstGeom>
          <a:ln>
            <a:solidFill>
              <a:schemeClr val="bg2">
                <a:lumMod val="85000"/>
              </a:schemeClr>
            </a:solidFill>
          </a:ln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F935D308-8A8B-2740-B989-49E788A67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314838" y="1854201"/>
            <a:ext cx="1671638" cy="906463"/>
          </a:xfrm>
          <a:prstGeom prst="rect">
            <a:avLst/>
          </a:prstGeom>
          <a:ln>
            <a:solidFill>
              <a:schemeClr val="bg2">
                <a:lumMod val="85000"/>
              </a:schemeClr>
            </a:solidFill>
          </a:ln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D0267F73-3612-3D49-A05D-9ACBCBBADB9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42209" y="1854201"/>
            <a:ext cx="1671638" cy="906463"/>
          </a:xfrm>
          <a:prstGeom prst="rect">
            <a:avLst/>
          </a:prstGeom>
          <a:ln>
            <a:solidFill>
              <a:schemeClr val="bg2">
                <a:lumMod val="85000"/>
              </a:schemeClr>
            </a:solidFill>
          </a:ln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6B0E48DA-84A8-2F42-B993-5E63A57C35A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82989" y="1854201"/>
            <a:ext cx="1671638" cy="906463"/>
          </a:xfrm>
          <a:prstGeom prst="rect">
            <a:avLst/>
          </a:prstGeom>
          <a:ln>
            <a:solidFill>
              <a:schemeClr val="bg2">
                <a:lumMod val="85000"/>
              </a:schemeClr>
            </a:solidFill>
          </a:ln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E749B743-7E96-444E-ABAD-935B73CA905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23768" y="1854200"/>
            <a:ext cx="1671638" cy="906463"/>
          </a:xfrm>
          <a:prstGeom prst="rect">
            <a:avLst/>
          </a:prstGeom>
          <a:ln>
            <a:solidFill>
              <a:schemeClr val="bg2">
                <a:lumMod val="85000"/>
              </a:schemeClr>
            </a:solidFill>
          </a:ln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1BFEF871-6F35-F646-AC80-CC3A01533E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063162" y="1854200"/>
            <a:ext cx="1671638" cy="906463"/>
          </a:xfrm>
          <a:prstGeom prst="rect">
            <a:avLst/>
          </a:prstGeom>
          <a:ln>
            <a:solidFill>
              <a:schemeClr val="bg2">
                <a:lumMod val="85000"/>
              </a:schemeClr>
            </a:solidFill>
          </a:ln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172A6CDB-9C29-A948-AEFE-E86565300C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68301" y="3143125"/>
            <a:ext cx="1671638" cy="906463"/>
          </a:xfrm>
          <a:prstGeom prst="rect">
            <a:avLst/>
          </a:prstGeom>
          <a:ln>
            <a:solidFill>
              <a:schemeClr val="bg2">
                <a:lumMod val="85000"/>
              </a:schemeClr>
            </a:solidFill>
          </a:ln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FA864B8F-A8ED-A243-8655-1711B84B6C8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14838" y="3143125"/>
            <a:ext cx="1671638" cy="906463"/>
          </a:xfrm>
          <a:prstGeom prst="rect">
            <a:avLst/>
          </a:prstGeom>
          <a:ln>
            <a:solidFill>
              <a:schemeClr val="bg2">
                <a:lumMod val="85000"/>
              </a:schemeClr>
            </a:solidFill>
          </a:ln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3F88E94B-01B7-F942-AA25-1AECAA93066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42209" y="3143125"/>
            <a:ext cx="1671638" cy="906463"/>
          </a:xfrm>
          <a:prstGeom prst="rect">
            <a:avLst/>
          </a:prstGeom>
          <a:ln>
            <a:solidFill>
              <a:schemeClr val="bg2">
                <a:lumMod val="85000"/>
              </a:schemeClr>
            </a:solidFill>
          </a:ln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1C2FD4C6-F1B2-D14B-A874-75E385BB04B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182989" y="3143125"/>
            <a:ext cx="1671638" cy="906463"/>
          </a:xfrm>
          <a:prstGeom prst="rect">
            <a:avLst/>
          </a:prstGeom>
          <a:ln>
            <a:solidFill>
              <a:schemeClr val="bg2">
                <a:lumMod val="85000"/>
              </a:schemeClr>
            </a:solidFill>
          </a:ln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A522106C-556E-4049-8B8A-3C9ED763533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123768" y="3143124"/>
            <a:ext cx="1671638" cy="906463"/>
          </a:xfrm>
          <a:prstGeom prst="rect">
            <a:avLst/>
          </a:prstGeom>
          <a:ln>
            <a:solidFill>
              <a:schemeClr val="bg2">
                <a:lumMod val="85000"/>
              </a:schemeClr>
            </a:solidFill>
          </a:ln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43952195-3E0E-B845-A0D1-CB513E03461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063162" y="3143124"/>
            <a:ext cx="1671638" cy="906463"/>
          </a:xfrm>
          <a:prstGeom prst="rect">
            <a:avLst/>
          </a:prstGeom>
          <a:ln>
            <a:solidFill>
              <a:schemeClr val="bg2">
                <a:lumMod val="85000"/>
              </a:schemeClr>
            </a:solidFill>
          </a:ln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B8A0E5F-3ECB-544D-82F9-735509EAAD6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68301" y="4461403"/>
            <a:ext cx="1671638" cy="906463"/>
          </a:xfrm>
          <a:prstGeom prst="rect">
            <a:avLst/>
          </a:prstGeom>
          <a:ln>
            <a:solidFill>
              <a:schemeClr val="bg2">
                <a:lumMod val="85000"/>
              </a:schemeClr>
            </a:solidFill>
          </a:ln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B3BD28BE-EFA0-5A40-9E9F-1958FFDE57D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314838" y="4461403"/>
            <a:ext cx="1671638" cy="906463"/>
          </a:xfrm>
          <a:prstGeom prst="rect">
            <a:avLst/>
          </a:prstGeom>
          <a:ln>
            <a:solidFill>
              <a:schemeClr val="bg2">
                <a:lumMod val="85000"/>
              </a:schemeClr>
            </a:solidFill>
          </a:ln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912DA03E-B278-5D44-A66C-D8D81D72AAC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242209" y="4461403"/>
            <a:ext cx="1671638" cy="906463"/>
          </a:xfrm>
          <a:prstGeom prst="rect">
            <a:avLst/>
          </a:prstGeom>
          <a:ln>
            <a:solidFill>
              <a:schemeClr val="bg2">
                <a:lumMod val="85000"/>
              </a:schemeClr>
            </a:solidFill>
          </a:ln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6EF69A77-0892-CC40-B6ED-EED010442A96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82989" y="4461403"/>
            <a:ext cx="1671638" cy="906463"/>
          </a:xfrm>
          <a:prstGeom prst="rect">
            <a:avLst/>
          </a:prstGeom>
          <a:ln>
            <a:solidFill>
              <a:schemeClr val="bg2">
                <a:lumMod val="85000"/>
              </a:schemeClr>
            </a:solidFill>
          </a:ln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BF2429FE-C82F-114B-B048-D25AEF5CF2E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123768" y="4461402"/>
            <a:ext cx="1671638" cy="906463"/>
          </a:xfrm>
          <a:prstGeom prst="rect">
            <a:avLst/>
          </a:prstGeom>
          <a:ln>
            <a:solidFill>
              <a:schemeClr val="bg2">
                <a:lumMod val="85000"/>
              </a:schemeClr>
            </a:solidFill>
          </a:ln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082604CF-7C08-6F4C-B25B-5AF88E5704F9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063162" y="4461402"/>
            <a:ext cx="1671638" cy="906463"/>
          </a:xfrm>
          <a:prstGeom prst="rect">
            <a:avLst/>
          </a:prstGeom>
          <a:ln>
            <a:solidFill>
              <a:schemeClr val="bg2">
                <a:lumMod val="85000"/>
              </a:schemeClr>
            </a:solidFill>
          </a:ln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226604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9">
            <a:extLst>
              <a:ext uri="{FF2B5EF4-FFF2-40B4-BE49-F238E27FC236}">
                <a16:creationId xmlns:a16="http://schemas.microsoft.com/office/drawing/2014/main" id="{2E36BB6B-C492-2847-9BDC-B19AEA89A4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8643" y="3253708"/>
            <a:ext cx="4393026" cy="1182825"/>
          </a:xfrm>
          <a:prstGeom prst="rect">
            <a:avLst/>
          </a:prstGeom>
        </p:spPr>
        <p:txBody>
          <a:bodyPr lIns="0" rIns="0" anchor="b" anchorCtr="0">
            <a:normAutofit/>
          </a:bodyPr>
          <a:lstStyle>
            <a:lvl1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1" i="0" kern="1200" cap="none" baseline="0" dirty="0" smtClean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Name of Case Study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A9D70FE4-E890-F74B-B8A0-CFFD236E84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6348" y="2927066"/>
            <a:ext cx="4393026" cy="365965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>
              <a:buNone/>
              <a:defRPr sz="1035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1189">
                <a:solidFill>
                  <a:schemeClr val="bg2"/>
                </a:solidFill>
              </a:defRPr>
            </a:lvl2pPr>
            <a:lvl3pPr marL="776205" indent="0">
              <a:buNone/>
              <a:defRPr sz="1189">
                <a:solidFill>
                  <a:schemeClr val="bg2"/>
                </a:solidFill>
              </a:defRPr>
            </a:lvl3pPr>
            <a:lvl4pPr marL="1164308" indent="0">
              <a:buNone/>
              <a:defRPr sz="1189">
                <a:solidFill>
                  <a:schemeClr val="bg2"/>
                </a:solidFill>
              </a:defRPr>
            </a:lvl4pPr>
            <a:lvl5pPr marL="1552411" indent="0">
              <a:buNone/>
              <a:defRPr sz="1189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CASE STUDY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1BBF3E1-CC8A-B546-AE32-30527A3DCB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8643" y="4580191"/>
            <a:ext cx="4393025" cy="133801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buNone/>
              <a:defRPr>
                <a:solidFill>
                  <a:schemeClr val="tx2"/>
                </a:solidFill>
              </a:defRPr>
            </a:lvl2pPr>
            <a:lvl3pPr>
              <a:buNone/>
              <a:defRPr>
                <a:solidFill>
                  <a:schemeClr val="tx2"/>
                </a:solidFill>
              </a:defRPr>
            </a:lvl3pPr>
            <a:lvl4pPr>
              <a:buNone/>
              <a:defRPr>
                <a:solidFill>
                  <a:schemeClr val="tx2"/>
                </a:solidFill>
              </a:defRPr>
            </a:lvl4pPr>
            <a:lvl5pPr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Description of Case Study Goes Here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BCA6E91-B348-A84C-AB92-13E358B53F1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68643" y="939801"/>
            <a:ext cx="4406558" cy="1684338"/>
          </a:xfrm>
          <a:prstGeom prst="roundRect">
            <a:avLst>
              <a:gd name="adj" fmla="val 3610"/>
            </a:avLst>
          </a:prstGeom>
          <a:solidFill>
            <a:schemeClr val="accent1"/>
          </a:solidFill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3563A72-784E-394F-A12E-A4331614918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67168" y="1383150"/>
            <a:ext cx="4756189" cy="644577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algn="l">
              <a:buNone/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buNone/>
              <a:defRPr>
                <a:solidFill>
                  <a:schemeClr val="tx2"/>
                </a:solidFill>
              </a:defRPr>
            </a:lvl2pPr>
            <a:lvl3pPr>
              <a:buNone/>
              <a:defRPr>
                <a:solidFill>
                  <a:schemeClr val="tx2"/>
                </a:solidFill>
              </a:defRPr>
            </a:lvl3pPr>
            <a:lvl4pPr>
              <a:buNone/>
              <a:defRPr>
                <a:solidFill>
                  <a:schemeClr val="tx2"/>
                </a:solidFill>
              </a:defRPr>
            </a:lvl4pPr>
            <a:lvl5pPr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This is a blurb and you can go up to three lines of text in this box.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2524339-A592-C944-9F91-B86AB0BB8FF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67167" y="939800"/>
            <a:ext cx="4756189" cy="388962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528" b="1" i="0">
                <a:solidFill>
                  <a:schemeClr val="bg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buNone/>
              <a:defRPr>
                <a:solidFill>
                  <a:schemeClr val="tx2"/>
                </a:solidFill>
              </a:defRPr>
            </a:lvl2pPr>
            <a:lvl3pPr>
              <a:buNone/>
              <a:defRPr>
                <a:solidFill>
                  <a:schemeClr val="tx2"/>
                </a:solidFill>
              </a:defRPr>
            </a:lvl3pPr>
            <a:lvl4pPr>
              <a:buNone/>
              <a:defRPr>
                <a:solidFill>
                  <a:schemeClr val="tx2"/>
                </a:solidFill>
              </a:defRPr>
            </a:lvl4pPr>
            <a:lvl5pPr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Challenge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2FA2E72-17E2-014B-A945-7014CDAECAD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67168" y="3026344"/>
            <a:ext cx="4756189" cy="644577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algn="l">
              <a:buNone/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buNone/>
              <a:defRPr>
                <a:solidFill>
                  <a:schemeClr val="tx2"/>
                </a:solidFill>
              </a:defRPr>
            </a:lvl2pPr>
            <a:lvl3pPr>
              <a:buNone/>
              <a:defRPr>
                <a:solidFill>
                  <a:schemeClr val="tx2"/>
                </a:solidFill>
              </a:defRPr>
            </a:lvl3pPr>
            <a:lvl4pPr>
              <a:buNone/>
              <a:defRPr>
                <a:solidFill>
                  <a:schemeClr val="tx2"/>
                </a:solidFill>
              </a:defRPr>
            </a:lvl4pPr>
            <a:lvl5pPr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This is a blurb and you can go up to three lines of text in this box.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861D8ED-491E-2545-820C-A431620E0FF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67167" y="2582994"/>
            <a:ext cx="4756189" cy="388962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528" b="1" i="0">
                <a:solidFill>
                  <a:schemeClr val="bg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buNone/>
              <a:defRPr>
                <a:solidFill>
                  <a:schemeClr val="tx2"/>
                </a:solidFill>
              </a:defRPr>
            </a:lvl2pPr>
            <a:lvl3pPr>
              <a:buNone/>
              <a:defRPr>
                <a:solidFill>
                  <a:schemeClr val="tx2"/>
                </a:solidFill>
              </a:defRPr>
            </a:lvl3pPr>
            <a:lvl4pPr>
              <a:buNone/>
              <a:defRPr>
                <a:solidFill>
                  <a:schemeClr val="tx2"/>
                </a:solidFill>
              </a:defRPr>
            </a:lvl4pPr>
            <a:lvl5pPr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Solution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A4AB0B3-5AC7-E846-9A1B-4C516B03A5E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67168" y="4830275"/>
            <a:ext cx="4756189" cy="644577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algn="l">
              <a:buNone/>
              <a:defRPr sz="1358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buNone/>
              <a:defRPr>
                <a:solidFill>
                  <a:schemeClr val="tx2"/>
                </a:solidFill>
              </a:defRPr>
            </a:lvl2pPr>
            <a:lvl3pPr>
              <a:buNone/>
              <a:defRPr>
                <a:solidFill>
                  <a:schemeClr val="tx2"/>
                </a:solidFill>
              </a:defRPr>
            </a:lvl3pPr>
            <a:lvl4pPr>
              <a:buNone/>
              <a:defRPr>
                <a:solidFill>
                  <a:schemeClr val="tx2"/>
                </a:solidFill>
              </a:defRPr>
            </a:lvl4pPr>
            <a:lvl5pPr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This is a blurb and you can go up to three lines of text in this box.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290722C-8345-334E-8B91-DD9256C2AA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67167" y="4386924"/>
            <a:ext cx="4756189" cy="388962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528" b="1" i="0">
                <a:solidFill>
                  <a:schemeClr val="bg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buNone/>
              <a:defRPr>
                <a:solidFill>
                  <a:schemeClr val="tx2"/>
                </a:solidFill>
              </a:defRPr>
            </a:lvl2pPr>
            <a:lvl3pPr>
              <a:buNone/>
              <a:defRPr>
                <a:solidFill>
                  <a:schemeClr val="tx2"/>
                </a:solidFill>
              </a:defRPr>
            </a:lvl3pPr>
            <a:lvl4pPr>
              <a:buNone/>
              <a:defRPr>
                <a:solidFill>
                  <a:schemeClr val="tx2"/>
                </a:solidFill>
              </a:defRPr>
            </a:lvl4pPr>
            <a:lvl5pPr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2544719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- Ver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6"/>
          <p:cNvSpPr>
            <a:spLocks noGrp="1"/>
          </p:cNvSpPr>
          <p:nvPr>
            <p:ph type="pic" sz="quarter" idx="12" hasCustomPrompt="1"/>
          </p:nvPr>
        </p:nvSpPr>
        <p:spPr>
          <a:xfrm>
            <a:off x="7094538" y="0"/>
            <a:ext cx="5116740" cy="6858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7083728" y="418353"/>
            <a:ext cx="2518491" cy="971240"/>
          </a:xfrm>
          <a:prstGeom prst="rect">
            <a:avLst/>
          </a:prstGeom>
          <a:solidFill>
            <a:schemeClr val="bg1"/>
          </a:solidFill>
        </p:spPr>
        <p:txBody>
          <a:bodyPr lIns="274320" tIns="274320" rIns="274320" bIns="274320" anchor="ctr" anchorCtr="0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to add Logo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26177" y="2310342"/>
            <a:ext cx="2806700" cy="18449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8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defRPr sz="118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2pPr>
            <a:lvl3pPr>
              <a:defRPr sz="118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3pPr>
            <a:lvl4pPr>
              <a:defRPr sz="1189">
                <a:solidFill>
                  <a:schemeClr val="tx2"/>
                </a:solidFill>
              </a:defRPr>
            </a:lvl4pPr>
            <a:lvl5pPr>
              <a:defRPr sz="1189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7885340" y="3842711"/>
            <a:ext cx="4521813" cy="1625697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182880" rIns="274320" anchor="ctr" anchorCtr="0"/>
          <a:lstStyle>
            <a:lvl1pPr marL="0" indent="0" algn="l">
              <a:buNone/>
              <a:defRPr sz="1358" b="1" i="0">
                <a:solidFill>
                  <a:schemeClr val="tx1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388103" indent="0">
              <a:buNone/>
              <a:defRPr>
                <a:solidFill>
                  <a:schemeClr val="accent1"/>
                </a:solidFill>
              </a:defRPr>
            </a:lvl2pPr>
            <a:lvl3pPr marL="776205" indent="0">
              <a:buNone/>
              <a:defRPr>
                <a:solidFill>
                  <a:schemeClr val="accent1"/>
                </a:solidFill>
              </a:defRPr>
            </a:lvl3pPr>
            <a:lvl4pPr marL="1164308" indent="0">
              <a:buNone/>
              <a:defRPr>
                <a:solidFill>
                  <a:schemeClr val="accent1"/>
                </a:solidFill>
              </a:defRPr>
            </a:lvl4pPr>
            <a:lvl5pPr marL="1552411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Quote Goes Here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5D49B8DC-9779-F242-B673-AC836AB045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8643" y="930760"/>
            <a:ext cx="6071845" cy="5886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1" i="0" kern="1200" cap="none" baseline="0" dirty="0" smtClean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Case Study Title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FB06D26-6AA7-CE49-B99A-1041773F223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4051" y="1811149"/>
            <a:ext cx="2806701" cy="388962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528" b="1" i="0">
                <a:solidFill>
                  <a:schemeClr val="bg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buNone/>
              <a:defRPr>
                <a:solidFill>
                  <a:schemeClr val="tx2"/>
                </a:solidFill>
              </a:defRPr>
            </a:lvl2pPr>
            <a:lvl3pPr>
              <a:buNone/>
              <a:defRPr>
                <a:solidFill>
                  <a:schemeClr val="tx2"/>
                </a:solidFill>
              </a:defRPr>
            </a:lvl3pPr>
            <a:lvl4pPr>
              <a:buNone/>
              <a:defRPr>
                <a:solidFill>
                  <a:schemeClr val="tx2"/>
                </a:solidFill>
              </a:defRPr>
            </a:lvl4pPr>
            <a:lvl5pPr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Challenge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D1389BEF-81BD-644E-A9F9-4D7D146834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4601" y="4974340"/>
            <a:ext cx="6072187" cy="896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8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defRPr sz="118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2pPr>
            <a:lvl3pPr>
              <a:defRPr sz="118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3pPr>
            <a:lvl4pPr>
              <a:defRPr sz="1189">
                <a:solidFill>
                  <a:schemeClr val="tx2"/>
                </a:solidFill>
              </a:defRPr>
            </a:lvl4pPr>
            <a:lvl5pPr>
              <a:defRPr sz="1189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28249D08-5826-0C4E-9CD9-4D0C3D1A457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4051" y="4463409"/>
            <a:ext cx="6002737" cy="388962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528" b="1" i="0">
                <a:solidFill>
                  <a:schemeClr val="bg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buNone/>
              <a:defRPr>
                <a:solidFill>
                  <a:schemeClr val="tx2"/>
                </a:solidFill>
              </a:defRPr>
            </a:lvl2pPr>
            <a:lvl3pPr>
              <a:buNone/>
              <a:defRPr>
                <a:solidFill>
                  <a:schemeClr val="tx2"/>
                </a:solidFill>
              </a:defRPr>
            </a:lvl3pPr>
            <a:lvl4pPr>
              <a:buNone/>
              <a:defRPr>
                <a:solidFill>
                  <a:schemeClr val="tx2"/>
                </a:solidFill>
              </a:defRPr>
            </a:lvl4pPr>
            <a:lvl5pPr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Results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DD0C3FD0-5A15-DE4C-8D41-9B7B06390EC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5625" y="528251"/>
            <a:ext cx="4393026" cy="365965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>
              <a:buNone/>
              <a:defRPr sz="1035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1189">
                <a:solidFill>
                  <a:schemeClr val="bg2"/>
                </a:solidFill>
              </a:defRPr>
            </a:lvl2pPr>
            <a:lvl3pPr marL="776205" indent="0">
              <a:buNone/>
              <a:defRPr sz="1189">
                <a:solidFill>
                  <a:schemeClr val="bg2"/>
                </a:solidFill>
              </a:defRPr>
            </a:lvl3pPr>
            <a:lvl4pPr marL="1164308" indent="0">
              <a:buNone/>
              <a:defRPr sz="1189">
                <a:solidFill>
                  <a:schemeClr val="bg2"/>
                </a:solidFill>
              </a:defRPr>
            </a:lvl4pPr>
            <a:lvl5pPr marL="1552411" indent="0">
              <a:buNone/>
              <a:defRPr sz="1189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CASE STUDY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E93BDB3-DB94-CB4F-A932-64A4FED2EB6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33445" y="1811149"/>
            <a:ext cx="2806701" cy="388962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528" b="1" i="0">
                <a:solidFill>
                  <a:schemeClr val="bg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buNone/>
              <a:defRPr>
                <a:solidFill>
                  <a:schemeClr val="tx2"/>
                </a:solidFill>
              </a:defRPr>
            </a:lvl2pPr>
            <a:lvl3pPr>
              <a:buNone/>
              <a:defRPr>
                <a:solidFill>
                  <a:schemeClr val="tx2"/>
                </a:solidFill>
              </a:defRPr>
            </a:lvl3pPr>
            <a:lvl4pPr>
              <a:buNone/>
              <a:defRPr>
                <a:solidFill>
                  <a:schemeClr val="tx2"/>
                </a:solidFill>
              </a:defRPr>
            </a:lvl4pPr>
            <a:lvl5pPr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Solution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F7F0E6EE-5151-F443-B36F-B20C0AA157C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33445" y="2310342"/>
            <a:ext cx="2806700" cy="18449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8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defRPr sz="118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2pPr>
            <a:lvl3pPr>
              <a:defRPr sz="118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3pPr>
            <a:lvl4pPr>
              <a:defRPr sz="1189">
                <a:solidFill>
                  <a:schemeClr val="tx2"/>
                </a:solidFill>
              </a:defRPr>
            </a:lvl4pPr>
            <a:lvl5pPr>
              <a:defRPr sz="1189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937586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Highlights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4">
            <a:extLst>
              <a:ext uri="{FF2B5EF4-FFF2-40B4-BE49-F238E27FC236}">
                <a16:creationId xmlns:a16="http://schemas.microsoft.com/office/drawing/2014/main" id="{595A1F59-A16F-8EA6-B0DF-907BB3A6C71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72004" y="4043832"/>
            <a:ext cx="3459217" cy="186772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58" b="0" i="0" baseline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/>
            </a:lvl2pPr>
            <a:lvl3pPr marL="776205" indent="0">
              <a:buNone/>
              <a:defRPr/>
            </a:lvl3pPr>
            <a:lvl4pPr marL="1164308" indent="0">
              <a:buNone/>
              <a:defRPr/>
            </a:lvl4pPr>
            <a:lvl5pPr marL="1552411" indent="0">
              <a:buNone/>
              <a:defRPr/>
            </a:lvl5pPr>
          </a:lstStyle>
          <a:p>
            <a:pPr lvl="0"/>
            <a:r>
              <a:rPr lang="en-US"/>
              <a:t>This placeholder can hold text, tables, charts or images.</a:t>
            </a:r>
          </a:p>
        </p:txBody>
      </p:sp>
      <p:sp>
        <p:nvSpPr>
          <p:cNvPr id="4" name="Content Placeholder 14">
            <a:extLst>
              <a:ext uri="{FF2B5EF4-FFF2-40B4-BE49-F238E27FC236}">
                <a16:creationId xmlns:a16="http://schemas.microsoft.com/office/drawing/2014/main" id="{5913ADE7-29B2-96B6-9FCE-5B2A7F1C265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313732" y="4035366"/>
            <a:ext cx="3465576" cy="186772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58" b="0" i="0" baseline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/>
            </a:lvl2pPr>
            <a:lvl3pPr marL="776205" indent="0">
              <a:buNone/>
              <a:defRPr/>
            </a:lvl3pPr>
            <a:lvl4pPr marL="1164308" indent="0">
              <a:buNone/>
              <a:defRPr/>
            </a:lvl4pPr>
            <a:lvl5pPr marL="1552411" indent="0">
              <a:buNone/>
              <a:defRPr/>
            </a:lvl5pPr>
          </a:lstStyle>
          <a:p>
            <a:pPr lvl="0"/>
            <a:r>
              <a:rPr lang="en-US"/>
              <a:t>This placeholder can hold text, tables, charts or images.</a:t>
            </a:r>
          </a:p>
        </p:txBody>
      </p:sp>
      <p:sp>
        <p:nvSpPr>
          <p:cNvPr id="5" name="Content Placeholder 14">
            <a:extLst>
              <a:ext uri="{FF2B5EF4-FFF2-40B4-BE49-F238E27FC236}">
                <a16:creationId xmlns:a16="http://schemas.microsoft.com/office/drawing/2014/main" id="{33A9D356-0E0C-83F4-8D85-3B39CC6A3B3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69223" y="4033937"/>
            <a:ext cx="3465576" cy="187480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58" b="0" i="0" baseline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/>
            </a:lvl2pPr>
            <a:lvl3pPr marL="776205" indent="0">
              <a:buNone/>
              <a:defRPr/>
            </a:lvl3pPr>
            <a:lvl4pPr marL="1164308" indent="0">
              <a:buNone/>
              <a:defRPr/>
            </a:lvl4pPr>
            <a:lvl5pPr marL="1552411" indent="0">
              <a:buNone/>
              <a:defRPr/>
            </a:lvl5pPr>
          </a:lstStyle>
          <a:p>
            <a:pPr lvl="0"/>
            <a:r>
              <a:rPr lang="en-US"/>
              <a:t>This placeholder can hold text, tables, charts or images.</a:t>
            </a:r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19718501-4FFE-B002-C05B-09833C87A3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8643" y="589526"/>
            <a:ext cx="11366157" cy="58869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388" b="1" i="0" kern="1200" cap="none" baseline="0" dirty="0" smtClean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FC63511-BE77-CBA2-0388-2AF6919760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301" y="1519742"/>
            <a:ext cx="3459218" cy="67665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1506" b="1" i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6354A7B-5968-5D9E-DA3D-8C7E7634102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3732" y="1519742"/>
            <a:ext cx="3465576" cy="67665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1506" b="1" i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F3C4089-EB05-B16F-28BB-EC4C071ED1E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9751" y="1523490"/>
            <a:ext cx="3465576" cy="67665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1506" b="1" i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713C0D1-FFD0-E030-E5B3-FEF0DEB0ABE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8301" y="2466113"/>
            <a:ext cx="3459163" cy="1400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91" b="1" i="0">
                <a:solidFill>
                  <a:schemeClr val="accent3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1417077-A295-95DC-6261-E45C5BA402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13732" y="2466113"/>
            <a:ext cx="3459163" cy="1400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91" b="1" i="0">
                <a:solidFill>
                  <a:schemeClr val="accent3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7CBCCFB0-5CE2-7E83-B9B4-0AC4BD89D85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59163" y="2462257"/>
            <a:ext cx="3459163" cy="1400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91" b="1" i="0">
                <a:solidFill>
                  <a:schemeClr val="accent3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294644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erson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9">
            <a:extLst>
              <a:ext uri="{FF2B5EF4-FFF2-40B4-BE49-F238E27FC236}">
                <a16:creationId xmlns:a16="http://schemas.microsoft.com/office/drawing/2014/main" id="{516D6198-3F18-A24C-B686-E1CC8C14AD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8643" y="883043"/>
            <a:ext cx="11366157" cy="5886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1" i="0" kern="1200" cap="none" baseline="0" dirty="0" smtClean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Meet Our Leadership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A3C2E533-A773-0A4B-858F-B8E4B5C5AE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6475" y="406809"/>
            <a:ext cx="4393026" cy="3659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129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1189">
                <a:solidFill>
                  <a:schemeClr val="bg2"/>
                </a:solidFill>
              </a:defRPr>
            </a:lvl2pPr>
            <a:lvl3pPr marL="776205" indent="0">
              <a:buNone/>
              <a:defRPr sz="1189">
                <a:solidFill>
                  <a:schemeClr val="bg2"/>
                </a:solidFill>
              </a:defRPr>
            </a:lvl3pPr>
            <a:lvl4pPr marL="1164308" indent="0">
              <a:buNone/>
              <a:defRPr sz="1189">
                <a:solidFill>
                  <a:schemeClr val="bg2"/>
                </a:solidFill>
              </a:defRPr>
            </a:lvl4pPr>
            <a:lvl5pPr marL="1552411" indent="0">
              <a:buNone/>
              <a:defRPr sz="1189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OUR TEAM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499892CF-0067-EF40-824D-3F333BAECC1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188470" y="2112861"/>
            <a:ext cx="1721224" cy="2027828"/>
          </a:xfrm>
          <a:prstGeom prst="round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3C721D9-702F-2841-8874-62DABD0E56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781374" y="4996554"/>
            <a:ext cx="2535419" cy="309523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algn="ctr">
              <a:buNone/>
              <a:defRPr sz="1189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buNone/>
              <a:defRPr>
                <a:solidFill>
                  <a:schemeClr val="tx2"/>
                </a:solidFill>
              </a:defRPr>
            </a:lvl2pPr>
            <a:lvl3pPr>
              <a:buNone/>
              <a:defRPr>
                <a:solidFill>
                  <a:schemeClr val="tx2"/>
                </a:solidFill>
              </a:defRPr>
            </a:lvl3pPr>
            <a:lvl4pPr>
              <a:buNone/>
              <a:defRPr>
                <a:solidFill>
                  <a:schemeClr val="tx2"/>
                </a:solidFill>
              </a:defRPr>
            </a:lvl4pPr>
            <a:lvl5pPr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Person’s 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5BE557A-3E42-674B-B1D1-9F0E0E50E6A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81373" y="4553205"/>
            <a:ext cx="2535421" cy="388962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algn="ctr">
              <a:buNone/>
              <a:defRPr sz="1528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buNone/>
              <a:defRPr>
                <a:solidFill>
                  <a:schemeClr val="tx2"/>
                </a:solidFill>
              </a:defRPr>
            </a:lvl2pPr>
            <a:lvl3pPr>
              <a:buNone/>
              <a:defRPr>
                <a:solidFill>
                  <a:schemeClr val="tx2"/>
                </a:solidFill>
              </a:defRPr>
            </a:lvl3pPr>
            <a:lvl4pPr>
              <a:buNone/>
              <a:defRPr>
                <a:solidFill>
                  <a:schemeClr val="tx2"/>
                </a:solidFill>
              </a:defRPr>
            </a:lvl4pPr>
            <a:lvl5pPr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DC7A533F-4FF9-1248-A5DA-BA06CC55CB4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975527" y="2112861"/>
            <a:ext cx="1721224" cy="2027828"/>
          </a:xfrm>
          <a:prstGeom prst="round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FA7D855-53BD-9E42-BBA3-60DB4637132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68431" y="4996554"/>
            <a:ext cx="2535419" cy="309523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algn="ctr">
              <a:buNone/>
              <a:defRPr sz="1189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buNone/>
              <a:defRPr>
                <a:solidFill>
                  <a:schemeClr val="tx2"/>
                </a:solidFill>
              </a:defRPr>
            </a:lvl2pPr>
            <a:lvl3pPr>
              <a:buNone/>
              <a:defRPr>
                <a:solidFill>
                  <a:schemeClr val="tx2"/>
                </a:solidFill>
              </a:defRPr>
            </a:lvl3pPr>
            <a:lvl4pPr>
              <a:buNone/>
              <a:defRPr>
                <a:solidFill>
                  <a:schemeClr val="tx2"/>
                </a:solidFill>
              </a:defRPr>
            </a:lvl4pPr>
            <a:lvl5pPr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Person’s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A844BFD-CBF5-E443-8CDB-CBDB5FFFF43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68430" y="4553205"/>
            <a:ext cx="2535421" cy="388962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algn="ctr">
              <a:buNone/>
              <a:defRPr sz="1528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buNone/>
              <a:defRPr>
                <a:solidFill>
                  <a:schemeClr val="tx2"/>
                </a:solidFill>
              </a:defRPr>
            </a:lvl2pPr>
            <a:lvl3pPr>
              <a:buNone/>
              <a:defRPr>
                <a:solidFill>
                  <a:schemeClr val="tx2"/>
                </a:solidFill>
              </a:defRPr>
            </a:lvl3pPr>
            <a:lvl4pPr>
              <a:buNone/>
              <a:defRPr>
                <a:solidFill>
                  <a:schemeClr val="tx2"/>
                </a:solidFill>
              </a:defRPr>
            </a:lvl4pPr>
            <a:lvl5pPr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Person’s Name</a:t>
            </a:r>
          </a:p>
        </p:txBody>
      </p:sp>
    </p:spTree>
    <p:extLst>
      <p:ext uri="{BB962C8B-B14F-4D97-AF65-F5344CB8AC3E}">
        <p14:creationId xmlns:p14="http://schemas.microsoft.com/office/powerpoint/2010/main" val="423468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purple cloud&#10;&#10;Description automatically generated">
            <a:extLst>
              <a:ext uri="{FF2B5EF4-FFF2-40B4-BE49-F238E27FC236}">
                <a16:creationId xmlns:a16="http://schemas.microsoft.com/office/drawing/2014/main" id="{7A4D3217-ABFC-C2D0-8065-61783FAB69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841" y="6437575"/>
            <a:ext cx="365760" cy="279195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9BCE328-CC80-45CA-A52E-196279AFA3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913" y="441325"/>
            <a:ext cx="10729912" cy="583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1" kern="1200" spc="-30" baseline="0" dirty="0">
                <a:gradFill>
                  <a:gsLst>
                    <a:gs pos="12000">
                      <a:srgbClr val="A03CFF"/>
                    </a:gs>
                    <a:gs pos="100000">
                      <a:srgbClr val="00FFFF"/>
                    </a:gs>
                  </a:gsLst>
                  <a:lin ang="16800000" scaled="0"/>
                </a:gradFill>
                <a:latin typeface="+mj-lt"/>
                <a:ea typeface="Open Sans SemiBold" panose="020B0706030804020204" pitchFamily="34" charset="0"/>
                <a:cs typeface="Poppins" panose="00000500000000000000" pitchFamily="2" charset="0"/>
              </a:defRPr>
            </a:lvl1pPr>
            <a:lvl2pPr marL="4572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2pPr>
            <a:lvl3pPr marL="9144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3pPr>
            <a:lvl4pPr marL="13716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4pPr>
            <a:lvl5pPr marL="18288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5pPr>
          </a:lstStyle>
          <a:p>
            <a:pPr lvl="0"/>
            <a:r>
              <a:rPr lang="en-US"/>
              <a:t>Title Goes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FE97D9-DD06-4962-BAE5-940D7CBD37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0067"/>
            <a:ext cx="12192000" cy="16679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23E9E2-D81A-8DDB-8CDB-B280015478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2" t="21466" r="11172" b="21466"/>
          <a:stretch/>
        </p:blipFill>
        <p:spPr>
          <a:xfrm>
            <a:off x="507576" y="6309896"/>
            <a:ext cx="843584" cy="3360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89B693-00DA-AD49-8395-D5126BA1A000}"/>
              </a:ext>
            </a:extLst>
          </p:cNvPr>
          <p:cNvSpPr txBox="1"/>
          <p:nvPr userDrawn="1"/>
        </p:nvSpPr>
        <p:spPr>
          <a:xfrm>
            <a:off x="11380762" y="6461605"/>
            <a:ext cx="3417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E8785369-DE43-E949-8531-8AB6BE8068B6}" type="slidenum">
              <a:rPr lang="en-US" sz="800" smtClean="0">
                <a:solidFill>
                  <a:schemeClr val="bg1"/>
                </a:solidFill>
              </a:rPr>
              <a:pPr algn="ctr"/>
              <a:t>‹#›</a:t>
            </a:fld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A63456-1A43-591F-9935-BAEDB1B9C22A}"/>
              </a:ext>
            </a:extLst>
          </p:cNvPr>
          <p:cNvSpPr txBox="1"/>
          <p:nvPr userDrawn="1"/>
        </p:nvSpPr>
        <p:spPr>
          <a:xfrm>
            <a:off x="8330605" y="6481466"/>
            <a:ext cx="30432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>
                <a:solidFill>
                  <a:schemeClr val="tx2">
                    <a:lumMod val="60000"/>
                    <a:lumOff val="40000"/>
                  </a:schemeClr>
                </a:solidFill>
              </a:rPr>
              <a:t>© 2024 Intellect, an ISO-certified company</a:t>
            </a:r>
          </a:p>
        </p:txBody>
      </p:sp>
    </p:spTree>
    <p:extLst>
      <p:ext uri="{BB962C8B-B14F-4D97-AF65-F5344CB8AC3E}">
        <p14:creationId xmlns:p14="http://schemas.microsoft.com/office/powerpoint/2010/main" val="1801153213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erson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3425F85-0532-5E43-874B-559BED26E9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1232" y="4898230"/>
            <a:ext cx="2535419" cy="309523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algn="ctr">
              <a:buNone/>
              <a:defRPr sz="1189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buNone/>
              <a:defRPr>
                <a:solidFill>
                  <a:schemeClr val="tx2"/>
                </a:solidFill>
              </a:defRPr>
            </a:lvl2pPr>
            <a:lvl3pPr>
              <a:buNone/>
              <a:defRPr>
                <a:solidFill>
                  <a:schemeClr val="tx2"/>
                </a:solidFill>
              </a:defRPr>
            </a:lvl3pPr>
            <a:lvl4pPr>
              <a:buNone/>
              <a:defRPr>
                <a:solidFill>
                  <a:schemeClr val="tx2"/>
                </a:solidFill>
              </a:defRPr>
            </a:lvl4pPr>
            <a:lvl5pPr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Person’s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7AEB50-4F93-494A-8685-CCD159936C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41231" y="4454881"/>
            <a:ext cx="2535421" cy="388962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ctr">
              <a:buNone/>
              <a:defRPr sz="1528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buNone/>
              <a:defRPr>
                <a:solidFill>
                  <a:schemeClr val="tx2"/>
                </a:solidFill>
              </a:defRPr>
            </a:lvl2pPr>
            <a:lvl3pPr>
              <a:buNone/>
              <a:defRPr>
                <a:solidFill>
                  <a:schemeClr val="tx2"/>
                </a:solidFill>
              </a:defRPr>
            </a:lvl3pPr>
            <a:lvl4pPr>
              <a:buNone/>
              <a:defRPr>
                <a:solidFill>
                  <a:schemeClr val="tx2"/>
                </a:solidFill>
              </a:defRPr>
            </a:lvl4pPr>
            <a:lvl5pPr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3C721D9-702F-2841-8874-62DABD0E56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8291" y="4898230"/>
            <a:ext cx="2535419" cy="309523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algn="ctr">
              <a:buNone/>
              <a:defRPr sz="1189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buNone/>
              <a:defRPr>
                <a:solidFill>
                  <a:schemeClr val="tx2"/>
                </a:solidFill>
              </a:defRPr>
            </a:lvl2pPr>
            <a:lvl3pPr>
              <a:buNone/>
              <a:defRPr>
                <a:solidFill>
                  <a:schemeClr val="tx2"/>
                </a:solidFill>
              </a:defRPr>
            </a:lvl3pPr>
            <a:lvl4pPr>
              <a:buNone/>
              <a:defRPr>
                <a:solidFill>
                  <a:schemeClr val="tx2"/>
                </a:solidFill>
              </a:defRPr>
            </a:lvl4pPr>
            <a:lvl5pPr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Person’s 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5BE557A-3E42-674B-B1D1-9F0E0E50E6A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28290" y="4454881"/>
            <a:ext cx="2535421" cy="388962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ctr">
              <a:buNone/>
              <a:defRPr sz="1528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buNone/>
              <a:defRPr>
                <a:solidFill>
                  <a:schemeClr val="tx2"/>
                </a:solidFill>
              </a:defRPr>
            </a:lvl2pPr>
            <a:lvl3pPr>
              <a:buNone/>
              <a:defRPr>
                <a:solidFill>
                  <a:schemeClr val="tx2"/>
                </a:solidFill>
              </a:defRPr>
            </a:lvl3pPr>
            <a:lvl4pPr>
              <a:buNone/>
              <a:defRPr>
                <a:solidFill>
                  <a:schemeClr val="tx2"/>
                </a:solidFill>
              </a:defRPr>
            </a:lvl4pPr>
            <a:lvl5pPr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FA7D855-53BD-9E42-BBA3-60DB4637132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34883" y="4898230"/>
            <a:ext cx="2535419" cy="309523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algn="ctr">
              <a:buNone/>
              <a:defRPr sz="1189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buNone/>
              <a:defRPr>
                <a:solidFill>
                  <a:schemeClr val="tx2"/>
                </a:solidFill>
              </a:defRPr>
            </a:lvl2pPr>
            <a:lvl3pPr>
              <a:buNone/>
              <a:defRPr>
                <a:solidFill>
                  <a:schemeClr val="tx2"/>
                </a:solidFill>
              </a:defRPr>
            </a:lvl3pPr>
            <a:lvl4pPr>
              <a:buNone/>
              <a:defRPr>
                <a:solidFill>
                  <a:schemeClr val="tx2"/>
                </a:solidFill>
              </a:defRPr>
            </a:lvl4pPr>
            <a:lvl5pPr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Person’s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A844BFD-CBF5-E443-8CDB-CBDB5FFFF43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34882" y="4454881"/>
            <a:ext cx="2535421" cy="388962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ctr">
              <a:buNone/>
              <a:defRPr sz="1528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buNone/>
              <a:defRPr>
                <a:solidFill>
                  <a:schemeClr val="tx2"/>
                </a:solidFill>
              </a:defRPr>
            </a:lvl2pPr>
            <a:lvl3pPr>
              <a:buNone/>
              <a:defRPr>
                <a:solidFill>
                  <a:schemeClr val="tx2"/>
                </a:solidFill>
              </a:defRPr>
            </a:lvl3pPr>
            <a:lvl4pPr>
              <a:buNone/>
              <a:defRPr>
                <a:solidFill>
                  <a:schemeClr val="tx2"/>
                </a:solidFill>
              </a:defRPr>
            </a:lvl4pPr>
            <a:lvl5pPr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2" name="Text Placeholder 29">
            <a:extLst>
              <a:ext uri="{FF2B5EF4-FFF2-40B4-BE49-F238E27FC236}">
                <a16:creationId xmlns:a16="http://schemas.microsoft.com/office/drawing/2014/main" id="{5714AAB1-8081-D3F2-989B-FC1E05E2C7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8643" y="883043"/>
            <a:ext cx="11366157" cy="5886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1" i="0" kern="1200" cap="none" baseline="0" dirty="0" smtClean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Meet Our Leadership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3DD51597-4558-4598-CCA3-E8BAEF909A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6475" y="406809"/>
            <a:ext cx="4393026" cy="3659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129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1189">
                <a:solidFill>
                  <a:schemeClr val="bg2"/>
                </a:solidFill>
              </a:defRPr>
            </a:lvl2pPr>
            <a:lvl3pPr marL="776205" indent="0">
              <a:buNone/>
              <a:defRPr sz="1189">
                <a:solidFill>
                  <a:schemeClr val="bg2"/>
                </a:solidFill>
              </a:defRPr>
            </a:lvl3pPr>
            <a:lvl4pPr marL="1164308" indent="0">
              <a:buNone/>
              <a:defRPr sz="1189">
                <a:solidFill>
                  <a:schemeClr val="bg2"/>
                </a:solidFill>
              </a:defRPr>
            </a:lvl4pPr>
            <a:lvl5pPr marL="1552411" indent="0">
              <a:buNone/>
              <a:defRPr sz="1189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OUR TEAM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0AF26ABB-B6EE-C1C0-FC64-1AFF174F34D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506070" y="2112861"/>
            <a:ext cx="1721224" cy="2027828"/>
          </a:xfrm>
          <a:prstGeom prst="round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D19ADA87-4EA8-8AC1-6EB7-3FB96140D73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293127" y="2112861"/>
            <a:ext cx="1721224" cy="2027828"/>
          </a:xfrm>
          <a:prstGeom prst="round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3747D82C-3A95-2BFF-580C-5F53A74B6A2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964706" y="2112861"/>
            <a:ext cx="1721224" cy="2027828"/>
          </a:xfrm>
          <a:prstGeom prst="round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272827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3425F85-0532-5E43-874B-559BED26E9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3614" y="4898230"/>
            <a:ext cx="2535419" cy="309523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algn="ctr">
              <a:buNone/>
              <a:defRPr sz="1189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buNone/>
              <a:defRPr>
                <a:solidFill>
                  <a:schemeClr val="tx2"/>
                </a:solidFill>
              </a:defRPr>
            </a:lvl2pPr>
            <a:lvl3pPr>
              <a:buNone/>
              <a:defRPr>
                <a:solidFill>
                  <a:schemeClr val="tx2"/>
                </a:solidFill>
              </a:defRPr>
            </a:lvl3pPr>
            <a:lvl4pPr>
              <a:buNone/>
              <a:defRPr>
                <a:solidFill>
                  <a:schemeClr val="tx2"/>
                </a:solidFill>
              </a:defRPr>
            </a:lvl4pPr>
            <a:lvl5pPr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Person’s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7AEB50-4F93-494A-8685-CCD159936C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3613" y="4454881"/>
            <a:ext cx="2535421" cy="388962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algn="ctr">
              <a:buNone/>
              <a:defRPr sz="1528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buNone/>
              <a:defRPr>
                <a:solidFill>
                  <a:schemeClr val="tx2"/>
                </a:solidFill>
              </a:defRPr>
            </a:lvl2pPr>
            <a:lvl3pPr>
              <a:buNone/>
              <a:defRPr>
                <a:solidFill>
                  <a:schemeClr val="tx2"/>
                </a:solidFill>
              </a:defRPr>
            </a:lvl3pPr>
            <a:lvl4pPr>
              <a:buNone/>
              <a:defRPr>
                <a:solidFill>
                  <a:schemeClr val="tx2"/>
                </a:solidFill>
              </a:defRPr>
            </a:lvl4pPr>
            <a:lvl5pPr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3C721D9-702F-2841-8874-62DABD0E56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31980" y="4898230"/>
            <a:ext cx="2535419" cy="309523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algn="ctr">
              <a:buNone/>
              <a:defRPr sz="1189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buNone/>
              <a:defRPr>
                <a:solidFill>
                  <a:schemeClr val="tx2"/>
                </a:solidFill>
              </a:defRPr>
            </a:lvl2pPr>
            <a:lvl3pPr>
              <a:buNone/>
              <a:defRPr>
                <a:solidFill>
                  <a:schemeClr val="tx2"/>
                </a:solidFill>
              </a:defRPr>
            </a:lvl3pPr>
            <a:lvl4pPr>
              <a:buNone/>
              <a:defRPr>
                <a:solidFill>
                  <a:schemeClr val="tx2"/>
                </a:solidFill>
              </a:defRPr>
            </a:lvl4pPr>
            <a:lvl5pPr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Person’s 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5BE557A-3E42-674B-B1D1-9F0E0E50E6A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31979" y="4454881"/>
            <a:ext cx="2535421" cy="388962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algn="ctr">
              <a:buNone/>
              <a:defRPr sz="1528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buNone/>
              <a:defRPr>
                <a:solidFill>
                  <a:schemeClr val="tx2"/>
                </a:solidFill>
              </a:defRPr>
            </a:lvl2pPr>
            <a:lvl3pPr>
              <a:buNone/>
              <a:defRPr>
                <a:solidFill>
                  <a:schemeClr val="tx2"/>
                </a:solidFill>
              </a:defRPr>
            </a:lvl3pPr>
            <a:lvl4pPr>
              <a:buNone/>
              <a:defRPr>
                <a:solidFill>
                  <a:schemeClr val="tx2"/>
                </a:solidFill>
              </a:defRPr>
            </a:lvl4pPr>
            <a:lvl5pPr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FA7D855-53BD-9E42-BBA3-60DB4637132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30780" y="4898230"/>
            <a:ext cx="2535419" cy="309523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algn="ctr">
              <a:buNone/>
              <a:defRPr sz="1189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buNone/>
              <a:defRPr>
                <a:solidFill>
                  <a:schemeClr val="tx2"/>
                </a:solidFill>
              </a:defRPr>
            </a:lvl2pPr>
            <a:lvl3pPr>
              <a:buNone/>
              <a:defRPr>
                <a:solidFill>
                  <a:schemeClr val="tx2"/>
                </a:solidFill>
              </a:defRPr>
            </a:lvl3pPr>
            <a:lvl4pPr>
              <a:buNone/>
              <a:defRPr>
                <a:solidFill>
                  <a:schemeClr val="tx2"/>
                </a:solidFill>
              </a:defRPr>
            </a:lvl4pPr>
            <a:lvl5pPr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Person’s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A844BFD-CBF5-E443-8CDB-CBDB5FFFF43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30779" y="4454881"/>
            <a:ext cx="2535421" cy="388962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algn="ctr">
              <a:buNone/>
              <a:defRPr sz="1528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buNone/>
              <a:defRPr>
                <a:solidFill>
                  <a:schemeClr val="tx2"/>
                </a:solidFill>
              </a:defRPr>
            </a:lvl2pPr>
            <a:lvl3pPr>
              <a:buNone/>
              <a:defRPr>
                <a:solidFill>
                  <a:schemeClr val="tx2"/>
                </a:solidFill>
              </a:defRPr>
            </a:lvl3pPr>
            <a:lvl4pPr>
              <a:buNone/>
              <a:defRPr>
                <a:solidFill>
                  <a:schemeClr val="tx2"/>
                </a:solidFill>
              </a:defRPr>
            </a:lvl4pPr>
            <a:lvl5pPr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E98C77F-7972-E74F-896F-F0D1F4BCAA6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394116" y="4898230"/>
            <a:ext cx="2535419" cy="309523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algn="ctr">
              <a:buNone/>
              <a:defRPr sz="1189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buNone/>
              <a:defRPr>
                <a:solidFill>
                  <a:schemeClr val="tx2"/>
                </a:solidFill>
              </a:defRPr>
            </a:lvl2pPr>
            <a:lvl3pPr>
              <a:buNone/>
              <a:defRPr>
                <a:solidFill>
                  <a:schemeClr val="tx2"/>
                </a:solidFill>
              </a:defRPr>
            </a:lvl3pPr>
            <a:lvl4pPr>
              <a:buNone/>
              <a:defRPr>
                <a:solidFill>
                  <a:schemeClr val="tx2"/>
                </a:solidFill>
              </a:defRPr>
            </a:lvl4pPr>
            <a:lvl5pPr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Person’s Title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0301007-D643-0D41-AA27-8AB533DE9CC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94115" y="4454881"/>
            <a:ext cx="2535421" cy="388962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algn="ctr">
              <a:buNone/>
              <a:defRPr sz="1528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buNone/>
              <a:defRPr>
                <a:solidFill>
                  <a:schemeClr val="tx2"/>
                </a:solidFill>
              </a:defRPr>
            </a:lvl2pPr>
            <a:lvl3pPr>
              <a:buNone/>
              <a:defRPr>
                <a:solidFill>
                  <a:schemeClr val="tx2"/>
                </a:solidFill>
              </a:defRPr>
            </a:lvl3pPr>
            <a:lvl4pPr>
              <a:buNone/>
              <a:defRPr>
                <a:solidFill>
                  <a:schemeClr val="tx2"/>
                </a:solidFill>
              </a:defRPr>
            </a:lvl4pPr>
            <a:lvl5pPr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2" name="Text Placeholder 29">
            <a:extLst>
              <a:ext uri="{FF2B5EF4-FFF2-40B4-BE49-F238E27FC236}">
                <a16:creationId xmlns:a16="http://schemas.microsoft.com/office/drawing/2014/main" id="{CE97AEB0-B36A-0D2B-D024-8BFCAA4129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8643" y="883043"/>
            <a:ext cx="11366157" cy="5886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1" i="0" kern="1200" cap="none" baseline="0" dirty="0" smtClean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Meet Our Leadership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F3B7253B-C548-61EB-656F-391DBFD11C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6475" y="406809"/>
            <a:ext cx="4393026" cy="3659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129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1189">
                <a:solidFill>
                  <a:schemeClr val="bg2"/>
                </a:solidFill>
              </a:defRPr>
            </a:lvl2pPr>
            <a:lvl3pPr marL="776205" indent="0">
              <a:buNone/>
              <a:defRPr sz="1189">
                <a:solidFill>
                  <a:schemeClr val="bg2"/>
                </a:solidFill>
              </a:defRPr>
            </a:lvl3pPr>
            <a:lvl4pPr marL="1164308" indent="0">
              <a:buNone/>
              <a:defRPr sz="1189">
                <a:solidFill>
                  <a:schemeClr val="bg2"/>
                </a:solidFill>
              </a:defRPr>
            </a:lvl4pPr>
            <a:lvl5pPr marL="1552411" indent="0">
              <a:buNone/>
              <a:defRPr sz="1189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OUR TEAM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2ECB5D86-9D3E-CC93-821B-8AB663DBB06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74590" y="2112861"/>
            <a:ext cx="1721224" cy="2027828"/>
          </a:xfrm>
          <a:prstGeom prst="round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9B157BE9-EAFF-8192-5D49-4E23F728F88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743296" y="2112861"/>
            <a:ext cx="1721224" cy="2027828"/>
          </a:xfrm>
          <a:prstGeom prst="round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6D1F3FD2-E6C0-7795-A618-A4D5013931F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837876" y="2112861"/>
            <a:ext cx="1721224" cy="2027828"/>
          </a:xfrm>
          <a:prstGeom prst="round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F61F9B62-B9FC-39AD-B2D4-39CDA8DBD785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9801213" y="2112861"/>
            <a:ext cx="1721224" cy="2027828"/>
          </a:xfrm>
          <a:prstGeom prst="round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039112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Person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B5F55E1-D46D-634C-935D-CDD3319F18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0612" y="1908129"/>
            <a:ext cx="1290918" cy="1520871"/>
          </a:xfrm>
          <a:prstGeom prst="round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/>
          <a:lstStyle>
            <a:lvl1pPr marL="0" indent="0" algn="ctr">
              <a:buNone/>
              <a:defRPr sz="1018" b="0" i="0">
                <a:solidFill>
                  <a:schemeClr val="bg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3425F85-0532-5E43-874B-559BED26E9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2395" y="4415344"/>
            <a:ext cx="1601893" cy="1028965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algn="ctr">
              <a:buNone/>
              <a:defRPr sz="1189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buNone/>
              <a:defRPr>
                <a:solidFill>
                  <a:schemeClr val="tx2"/>
                </a:solidFill>
              </a:defRPr>
            </a:lvl2pPr>
            <a:lvl3pPr>
              <a:buNone/>
              <a:defRPr>
                <a:solidFill>
                  <a:schemeClr val="tx2"/>
                </a:solidFill>
              </a:defRPr>
            </a:lvl3pPr>
            <a:lvl4pPr>
              <a:buNone/>
              <a:defRPr>
                <a:solidFill>
                  <a:schemeClr val="tx2"/>
                </a:solidFill>
              </a:defRPr>
            </a:lvl4pPr>
            <a:lvl5pPr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Person’s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7AEB50-4F93-494A-8685-CCD159936C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2395" y="3724135"/>
            <a:ext cx="1601893" cy="588696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 marL="0" algn="ctr">
              <a:lnSpc>
                <a:spcPct val="100000"/>
              </a:lnSpc>
              <a:spcBef>
                <a:spcPts val="0"/>
              </a:spcBef>
              <a:buNone/>
              <a:defRPr sz="1358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buNone/>
              <a:defRPr>
                <a:solidFill>
                  <a:schemeClr val="tx2"/>
                </a:solidFill>
              </a:defRPr>
            </a:lvl2pPr>
            <a:lvl3pPr>
              <a:buNone/>
              <a:defRPr>
                <a:solidFill>
                  <a:schemeClr val="tx2"/>
                </a:solidFill>
              </a:defRPr>
            </a:lvl3pPr>
            <a:lvl4pPr>
              <a:buNone/>
              <a:defRPr>
                <a:solidFill>
                  <a:schemeClr val="tx2"/>
                </a:solidFill>
              </a:defRPr>
            </a:lvl4pPr>
            <a:lvl5pPr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Person’s </a:t>
            </a:r>
          </a:p>
          <a:p>
            <a:pPr lvl="0"/>
            <a:r>
              <a:rPr lang="en-US"/>
              <a:t>Name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ADC12581-AD1F-3948-B6F2-AE76AC1EEED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076421" y="1908129"/>
            <a:ext cx="1290918" cy="1520871"/>
          </a:xfrm>
          <a:prstGeom prst="round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/>
          <a:lstStyle>
            <a:lvl1pPr marL="0" indent="0" algn="ctr">
              <a:buNone/>
              <a:defRPr sz="1018" b="0" i="0">
                <a:solidFill>
                  <a:schemeClr val="bg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D6CA78F-555D-174C-A8BA-BDDD6EEDD2A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908205" y="4415344"/>
            <a:ext cx="1601893" cy="1028965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algn="ctr">
              <a:buNone/>
              <a:defRPr sz="1189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buNone/>
              <a:defRPr>
                <a:solidFill>
                  <a:schemeClr val="tx2"/>
                </a:solidFill>
              </a:defRPr>
            </a:lvl2pPr>
            <a:lvl3pPr>
              <a:buNone/>
              <a:defRPr>
                <a:solidFill>
                  <a:schemeClr val="tx2"/>
                </a:solidFill>
              </a:defRPr>
            </a:lvl3pPr>
            <a:lvl4pPr>
              <a:buNone/>
              <a:defRPr>
                <a:solidFill>
                  <a:schemeClr val="tx2"/>
                </a:solidFill>
              </a:defRPr>
            </a:lvl4pPr>
            <a:lvl5pPr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Person’s Title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6002B636-89DA-2544-96FB-18E9383D7B6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908205" y="3724135"/>
            <a:ext cx="1601893" cy="588696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 marL="0" algn="ctr">
              <a:lnSpc>
                <a:spcPct val="100000"/>
              </a:lnSpc>
              <a:spcBef>
                <a:spcPts val="0"/>
              </a:spcBef>
              <a:buNone/>
              <a:defRPr sz="1358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buNone/>
              <a:defRPr>
                <a:solidFill>
                  <a:schemeClr val="tx2"/>
                </a:solidFill>
              </a:defRPr>
            </a:lvl2pPr>
            <a:lvl3pPr>
              <a:buNone/>
              <a:defRPr>
                <a:solidFill>
                  <a:schemeClr val="tx2"/>
                </a:solidFill>
              </a:defRPr>
            </a:lvl3pPr>
            <a:lvl4pPr>
              <a:buNone/>
              <a:defRPr>
                <a:solidFill>
                  <a:schemeClr val="tx2"/>
                </a:solidFill>
              </a:defRPr>
            </a:lvl4pPr>
            <a:lvl5pPr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Person’s </a:t>
            </a:r>
          </a:p>
          <a:p>
            <a:pPr lvl="0"/>
            <a:r>
              <a:rPr lang="en-US"/>
              <a:t>Name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91390F52-C7EB-9C4F-BCF9-E4467CDED90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338797" y="1908129"/>
            <a:ext cx="1290918" cy="1520871"/>
          </a:xfrm>
          <a:prstGeom prst="round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/>
          <a:lstStyle>
            <a:lvl1pPr marL="0" indent="0" algn="ctr">
              <a:buNone/>
              <a:defRPr sz="1018" b="0" i="0">
                <a:solidFill>
                  <a:schemeClr val="bg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9D919D5C-A621-8A4E-94C7-856442B8A7A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70581" y="4415344"/>
            <a:ext cx="1601893" cy="1028965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algn="ctr">
              <a:buNone/>
              <a:defRPr sz="1189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buNone/>
              <a:defRPr>
                <a:solidFill>
                  <a:schemeClr val="tx2"/>
                </a:solidFill>
              </a:defRPr>
            </a:lvl2pPr>
            <a:lvl3pPr>
              <a:buNone/>
              <a:defRPr>
                <a:solidFill>
                  <a:schemeClr val="tx2"/>
                </a:solidFill>
              </a:defRPr>
            </a:lvl3pPr>
            <a:lvl4pPr>
              <a:buNone/>
              <a:defRPr>
                <a:solidFill>
                  <a:schemeClr val="tx2"/>
                </a:solidFill>
              </a:defRPr>
            </a:lvl4pPr>
            <a:lvl5pPr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Person’s Title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DA59C1B0-FFE4-D945-BB25-E1B3AA7ED34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70581" y="3724135"/>
            <a:ext cx="1601893" cy="588696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 marL="0" algn="ctr">
              <a:lnSpc>
                <a:spcPct val="100000"/>
              </a:lnSpc>
              <a:spcBef>
                <a:spcPts val="0"/>
              </a:spcBef>
              <a:buNone/>
              <a:defRPr sz="1358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buNone/>
              <a:defRPr>
                <a:solidFill>
                  <a:schemeClr val="tx2"/>
                </a:solidFill>
              </a:defRPr>
            </a:lvl2pPr>
            <a:lvl3pPr>
              <a:buNone/>
              <a:defRPr>
                <a:solidFill>
                  <a:schemeClr val="tx2"/>
                </a:solidFill>
              </a:defRPr>
            </a:lvl3pPr>
            <a:lvl4pPr>
              <a:buNone/>
              <a:defRPr>
                <a:solidFill>
                  <a:schemeClr val="tx2"/>
                </a:solidFill>
              </a:defRPr>
            </a:lvl4pPr>
            <a:lvl5pPr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Person’s </a:t>
            </a:r>
          </a:p>
          <a:p>
            <a:pPr lvl="0"/>
            <a:r>
              <a:rPr lang="en-US"/>
              <a:t>Name</a:t>
            </a:r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492F60E8-FFC8-A740-93F8-2558E889940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601173" y="1908129"/>
            <a:ext cx="1290918" cy="1520871"/>
          </a:xfrm>
          <a:prstGeom prst="round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/>
          <a:lstStyle>
            <a:lvl1pPr marL="0" indent="0" algn="ctr">
              <a:buNone/>
              <a:defRPr sz="1018" b="0" i="0">
                <a:solidFill>
                  <a:schemeClr val="bg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AB7120BF-CB02-414C-A41F-69E98916FAF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432957" y="4415344"/>
            <a:ext cx="1601893" cy="1028965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algn="ctr">
              <a:buNone/>
              <a:defRPr sz="1189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buNone/>
              <a:defRPr>
                <a:solidFill>
                  <a:schemeClr val="tx2"/>
                </a:solidFill>
              </a:defRPr>
            </a:lvl2pPr>
            <a:lvl3pPr>
              <a:buNone/>
              <a:defRPr>
                <a:solidFill>
                  <a:schemeClr val="tx2"/>
                </a:solidFill>
              </a:defRPr>
            </a:lvl3pPr>
            <a:lvl4pPr>
              <a:buNone/>
              <a:defRPr>
                <a:solidFill>
                  <a:schemeClr val="tx2"/>
                </a:solidFill>
              </a:defRPr>
            </a:lvl4pPr>
            <a:lvl5pPr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Person’s Title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41FFFBA-F019-CA41-9C6D-9ABCBF5733D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432957" y="3724135"/>
            <a:ext cx="1601893" cy="588696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 marL="0" algn="ctr">
              <a:lnSpc>
                <a:spcPct val="100000"/>
              </a:lnSpc>
              <a:spcBef>
                <a:spcPts val="0"/>
              </a:spcBef>
              <a:buNone/>
              <a:defRPr sz="1358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buNone/>
              <a:defRPr>
                <a:solidFill>
                  <a:schemeClr val="tx2"/>
                </a:solidFill>
              </a:defRPr>
            </a:lvl2pPr>
            <a:lvl3pPr>
              <a:buNone/>
              <a:defRPr>
                <a:solidFill>
                  <a:schemeClr val="tx2"/>
                </a:solidFill>
              </a:defRPr>
            </a:lvl3pPr>
            <a:lvl4pPr>
              <a:buNone/>
              <a:defRPr>
                <a:solidFill>
                  <a:schemeClr val="tx2"/>
                </a:solidFill>
              </a:defRPr>
            </a:lvl4pPr>
            <a:lvl5pPr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Person’s </a:t>
            </a:r>
          </a:p>
          <a:p>
            <a:pPr lvl="0"/>
            <a:r>
              <a:rPr lang="en-US"/>
              <a:t>Name</a:t>
            </a:r>
          </a:p>
        </p:txBody>
      </p:sp>
      <p:sp>
        <p:nvSpPr>
          <p:cNvPr id="34" name="Picture Placeholder 5">
            <a:extLst>
              <a:ext uri="{FF2B5EF4-FFF2-40B4-BE49-F238E27FC236}">
                <a16:creationId xmlns:a16="http://schemas.microsoft.com/office/drawing/2014/main" id="{E53637E9-3692-9946-A5C5-5836B3B3818A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9863549" y="1908129"/>
            <a:ext cx="1290918" cy="1520871"/>
          </a:xfrm>
          <a:prstGeom prst="round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/>
          <a:lstStyle>
            <a:lvl1pPr marL="0" indent="0" algn="ctr">
              <a:buNone/>
              <a:defRPr sz="1018" b="0" i="0">
                <a:solidFill>
                  <a:schemeClr val="bg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BE6F276C-9CF5-1A41-95B0-772B6D0ED3B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695333" y="4415344"/>
            <a:ext cx="1601893" cy="1028965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algn="ctr">
              <a:buNone/>
              <a:defRPr sz="1189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buNone/>
              <a:defRPr>
                <a:solidFill>
                  <a:schemeClr val="tx2"/>
                </a:solidFill>
              </a:defRPr>
            </a:lvl2pPr>
            <a:lvl3pPr>
              <a:buNone/>
              <a:defRPr>
                <a:solidFill>
                  <a:schemeClr val="tx2"/>
                </a:solidFill>
              </a:defRPr>
            </a:lvl3pPr>
            <a:lvl4pPr>
              <a:buNone/>
              <a:defRPr>
                <a:solidFill>
                  <a:schemeClr val="tx2"/>
                </a:solidFill>
              </a:defRPr>
            </a:lvl4pPr>
            <a:lvl5pPr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Person’s Title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C89CDA8D-97D8-AA42-B0F6-47A5149BE00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695333" y="3724135"/>
            <a:ext cx="1601893" cy="588696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 marL="0" algn="ctr">
              <a:lnSpc>
                <a:spcPct val="100000"/>
              </a:lnSpc>
              <a:spcBef>
                <a:spcPts val="0"/>
              </a:spcBef>
              <a:buNone/>
              <a:defRPr sz="1358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buNone/>
              <a:defRPr>
                <a:solidFill>
                  <a:schemeClr val="tx2"/>
                </a:solidFill>
              </a:defRPr>
            </a:lvl2pPr>
            <a:lvl3pPr>
              <a:buNone/>
              <a:defRPr>
                <a:solidFill>
                  <a:schemeClr val="tx2"/>
                </a:solidFill>
              </a:defRPr>
            </a:lvl3pPr>
            <a:lvl4pPr>
              <a:buNone/>
              <a:defRPr>
                <a:solidFill>
                  <a:schemeClr val="tx2"/>
                </a:solidFill>
              </a:defRPr>
            </a:lvl4pPr>
            <a:lvl5pPr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Person’s </a:t>
            </a:r>
          </a:p>
          <a:p>
            <a:pPr lvl="0"/>
            <a:r>
              <a:rPr lang="en-US"/>
              <a:t>Name</a:t>
            </a:r>
          </a:p>
        </p:txBody>
      </p:sp>
      <p:sp>
        <p:nvSpPr>
          <p:cNvPr id="2" name="Text Placeholder 29">
            <a:extLst>
              <a:ext uri="{FF2B5EF4-FFF2-40B4-BE49-F238E27FC236}">
                <a16:creationId xmlns:a16="http://schemas.microsoft.com/office/drawing/2014/main" id="{52969266-6C3B-2116-BE82-FA51EE190B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8643" y="883043"/>
            <a:ext cx="11366157" cy="5886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1" i="0" kern="1200" cap="none" baseline="0" dirty="0" smtClean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Meet Our Leadership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F89C3D6C-B7E2-DE19-C294-A8F513F2BA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6475" y="406809"/>
            <a:ext cx="4393026" cy="3659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129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1189">
                <a:solidFill>
                  <a:schemeClr val="bg2"/>
                </a:solidFill>
              </a:defRPr>
            </a:lvl2pPr>
            <a:lvl3pPr marL="776205" indent="0">
              <a:buNone/>
              <a:defRPr sz="1189">
                <a:solidFill>
                  <a:schemeClr val="bg2"/>
                </a:solidFill>
              </a:defRPr>
            </a:lvl3pPr>
            <a:lvl4pPr marL="1164308" indent="0">
              <a:buNone/>
              <a:defRPr sz="1189">
                <a:solidFill>
                  <a:schemeClr val="bg2"/>
                </a:solidFill>
              </a:defRPr>
            </a:lvl4pPr>
            <a:lvl5pPr marL="1552411" indent="0">
              <a:buNone/>
              <a:defRPr sz="1189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OUR TEAM</a:t>
            </a:r>
          </a:p>
        </p:txBody>
      </p:sp>
    </p:spTree>
    <p:extLst>
      <p:ext uri="{BB962C8B-B14F-4D97-AF65-F5344CB8AC3E}">
        <p14:creationId xmlns:p14="http://schemas.microsoft.com/office/powerpoint/2010/main" val="315476861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Person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3425F85-0532-5E43-874B-559BED26E9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039202" y="2881460"/>
            <a:ext cx="1987041" cy="309523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algn="l">
              <a:buNone/>
              <a:defRPr sz="1189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buNone/>
              <a:defRPr>
                <a:solidFill>
                  <a:schemeClr val="tx2"/>
                </a:solidFill>
              </a:defRPr>
            </a:lvl2pPr>
            <a:lvl3pPr>
              <a:buNone/>
              <a:defRPr>
                <a:solidFill>
                  <a:schemeClr val="tx2"/>
                </a:solidFill>
              </a:defRPr>
            </a:lvl3pPr>
            <a:lvl4pPr>
              <a:buNone/>
              <a:defRPr>
                <a:solidFill>
                  <a:schemeClr val="tx2"/>
                </a:solidFill>
              </a:defRPr>
            </a:lvl4pPr>
            <a:lvl5pPr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Person’s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7AEB50-4F93-494A-8685-CCD159936C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39201" y="2438111"/>
            <a:ext cx="1987043" cy="388962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algn="l">
              <a:buNone/>
              <a:defRPr sz="1358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buNone/>
              <a:defRPr>
                <a:solidFill>
                  <a:schemeClr val="tx2"/>
                </a:solidFill>
              </a:defRPr>
            </a:lvl2pPr>
            <a:lvl3pPr>
              <a:buNone/>
              <a:defRPr>
                <a:solidFill>
                  <a:schemeClr val="tx2"/>
                </a:solidFill>
              </a:defRPr>
            </a:lvl3pPr>
            <a:lvl4pPr>
              <a:buNone/>
              <a:defRPr>
                <a:solidFill>
                  <a:schemeClr val="tx2"/>
                </a:solidFill>
              </a:defRPr>
            </a:lvl4pPr>
            <a:lvl5pPr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018BD327-AE05-3E42-86E3-8590A22FAC5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67189" y="2881460"/>
            <a:ext cx="1987041" cy="309523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algn="l">
              <a:buNone/>
              <a:defRPr sz="1189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buNone/>
              <a:defRPr>
                <a:solidFill>
                  <a:schemeClr val="tx2"/>
                </a:solidFill>
              </a:defRPr>
            </a:lvl2pPr>
            <a:lvl3pPr>
              <a:buNone/>
              <a:defRPr>
                <a:solidFill>
                  <a:schemeClr val="tx2"/>
                </a:solidFill>
              </a:defRPr>
            </a:lvl3pPr>
            <a:lvl4pPr>
              <a:buNone/>
              <a:defRPr>
                <a:solidFill>
                  <a:schemeClr val="tx2"/>
                </a:solidFill>
              </a:defRPr>
            </a:lvl4pPr>
            <a:lvl5pPr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Person’s Title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07D95774-7332-8444-979B-4DDB85D26DD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67188" y="2438111"/>
            <a:ext cx="1987043" cy="388962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algn="l">
              <a:buNone/>
              <a:defRPr sz="1358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buNone/>
              <a:defRPr>
                <a:solidFill>
                  <a:schemeClr val="tx2"/>
                </a:solidFill>
              </a:defRPr>
            </a:lvl2pPr>
            <a:lvl3pPr>
              <a:buNone/>
              <a:defRPr>
                <a:solidFill>
                  <a:schemeClr val="tx2"/>
                </a:solidFill>
              </a:defRPr>
            </a:lvl3pPr>
            <a:lvl4pPr>
              <a:buNone/>
              <a:defRPr>
                <a:solidFill>
                  <a:schemeClr val="tx2"/>
                </a:solidFill>
              </a:defRPr>
            </a:lvl4pPr>
            <a:lvl5pPr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1B64BB40-FCDD-804C-99A7-D36CD82A261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895176" y="2887910"/>
            <a:ext cx="1987041" cy="309523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algn="l">
              <a:buNone/>
              <a:defRPr sz="1189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buNone/>
              <a:defRPr>
                <a:solidFill>
                  <a:schemeClr val="tx2"/>
                </a:solidFill>
              </a:defRPr>
            </a:lvl2pPr>
            <a:lvl3pPr>
              <a:buNone/>
              <a:defRPr>
                <a:solidFill>
                  <a:schemeClr val="tx2"/>
                </a:solidFill>
              </a:defRPr>
            </a:lvl3pPr>
            <a:lvl4pPr>
              <a:buNone/>
              <a:defRPr>
                <a:solidFill>
                  <a:schemeClr val="tx2"/>
                </a:solidFill>
              </a:defRPr>
            </a:lvl4pPr>
            <a:lvl5pPr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Person’s Title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5A895EC5-F7D1-0349-BB87-E2F2FF1AAA8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95175" y="2438111"/>
            <a:ext cx="1987043" cy="388962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algn="l">
              <a:buNone/>
              <a:defRPr sz="1358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buNone/>
              <a:defRPr>
                <a:solidFill>
                  <a:schemeClr val="tx2"/>
                </a:solidFill>
              </a:defRPr>
            </a:lvl2pPr>
            <a:lvl3pPr>
              <a:buNone/>
              <a:defRPr>
                <a:solidFill>
                  <a:schemeClr val="tx2"/>
                </a:solidFill>
              </a:defRPr>
            </a:lvl3pPr>
            <a:lvl4pPr>
              <a:buNone/>
              <a:defRPr>
                <a:solidFill>
                  <a:schemeClr val="tx2"/>
                </a:solidFill>
              </a:defRPr>
            </a:lvl4pPr>
            <a:lvl5pPr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8654634E-772C-0148-BA7C-0F24E0B34F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980344" y="4923130"/>
            <a:ext cx="1987041" cy="309523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algn="l">
              <a:buNone/>
              <a:defRPr sz="1189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buNone/>
              <a:defRPr>
                <a:solidFill>
                  <a:schemeClr val="tx2"/>
                </a:solidFill>
              </a:defRPr>
            </a:lvl2pPr>
            <a:lvl3pPr>
              <a:buNone/>
              <a:defRPr>
                <a:solidFill>
                  <a:schemeClr val="tx2"/>
                </a:solidFill>
              </a:defRPr>
            </a:lvl3pPr>
            <a:lvl4pPr>
              <a:buNone/>
              <a:defRPr>
                <a:solidFill>
                  <a:schemeClr val="tx2"/>
                </a:solidFill>
              </a:defRPr>
            </a:lvl4pPr>
            <a:lvl5pPr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Person’s Title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FE5890CA-D830-4549-A53E-B55887D95B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980343" y="4479781"/>
            <a:ext cx="1987043" cy="388962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algn="l">
              <a:buNone/>
              <a:defRPr sz="1358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buNone/>
              <a:defRPr>
                <a:solidFill>
                  <a:schemeClr val="tx2"/>
                </a:solidFill>
              </a:defRPr>
            </a:lvl2pPr>
            <a:lvl3pPr>
              <a:buNone/>
              <a:defRPr>
                <a:solidFill>
                  <a:schemeClr val="tx2"/>
                </a:solidFill>
              </a:defRPr>
            </a:lvl3pPr>
            <a:lvl4pPr>
              <a:buNone/>
              <a:defRPr>
                <a:solidFill>
                  <a:schemeClr val="tx2"/>
                </a:solidFill>
              </a:defRPr>
            </a:lvl4pPr>
            <a:lvl5pPr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6515C843-FFBA-9A40-A1D0-383CF30A1AB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08331" y="4923130"/>
            <a:ext cx="1987041" cy="309523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algn="l">
              <a:buNone/>
              <a:defRPr sz="1189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buNone/>
              <a:defRPr>
                <a:solidFill>
                  <a:schemeClr val="tx2"/>
                </a:solidFill>
              </a:defRPr>
            </a:lvl2pPr>
            <a:lvl3pPr>
              <a:buNone/>
              <a:defRPr>
                <a:solidFill>
                  <a:schemeClr val="tx2"/>
                </a:solidFill>
              </a:defRPr>
            </a:lvl3pPr>
            <a:lvl4pPr>
              <a:buNone/>
              <a:defRPr>
                <a:solidFill>
                  <a:schemeClr val="tx2"/>
                </a:solidFill>
              </a:defRPr>
            </a:lvl4pPr>
            <a:lvl5pPr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Person’s Title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9F08913B-3FA4-5746-B182-5983F6A76C2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908330" y="4479781"/>
            <a:ext cx="1987043" cy="388962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algn="l">
              <a:buNone/>
              <a:defRPr sz="1358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buNone/>
              <a:defRPr>
                <a:solidFill>
                  <a:schemeClr val="tx2"/>
                </a:solidFill>
              </a:defRPr>
            </a:lvl2pPr>
            <a:lvl3pPr>
              <a:buNone/>
              <a:defRPr>
                <a:solidFill>
                  <a:schemeClr val="tx2"/>
                </a:solidFill>
              </a:defRPr>
            </a:lvl3pPr>
            <a:lvl4pPr>
              <a:buNone/>
              <a:defRPr>
                <a:solidFill>
                  <a:schemeClr val="tx2"/>
                </a:solidFill>
              </a:defRPr>
            </a:lvl4pPr>
            <a:lvl5pPr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370C929B-C010-9F42-83A2-0992F6639D2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836318" y="4923130"/>
            <a:ext cx="1987041" cy="309523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algn="l">
              <a:buNone/>
              <a:defRPr sz="1189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buNone/>
              <a:defRPr>
                <a:solidFill>
                  <a:schemeClr val="tx2"/>
                </a:solidFill>
              </a:defRPr>
            </a:lvl2pPr>
            <a:lvl3pPr>
              <a:buNone/>
              <a:defRPr>
                <a:solidFill>
                  <a:schemeClr val="tx2"/>
                </a:solidFill>
              </a:defRPr>
            </a:lvl3pPr>
            <a:lvl4pPr>
              <a:buNone/>
              <a:defRPr>
                <a:solidFill>
                  <a:schemeClr val="tx2"/>
                </a:solidFill>
              </a:defRPr>
            </a:lvl4pPr>
            <a:lvl5pPr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Person’s Title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CEE3D0F6-3A90-ED4E-8B11-882A7173B13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836317" y="4479781"/>
            <a:ext cx="1987043" cy="388962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algn="l">
              <a:buNone/>
              <a:defRPr sz="1358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>
              <a:buNone/>
              <a:defRPr>
                <a:solidFill>
                  <a:schemeClr val="tx2"/>
                </a:solidFill>
              </a:defRPr>
            </a:lvl2pPr>
            <a:lvl3pPr>
              <a:buNone/>
              <a:defRPr>
                <a:solidFill>
                  <a:schemeClr val="tx2"/>
                </a:solidFill>
              </a:defRPr>
            </a:lvl3pPr>
            <a:lvl4pPr>
              <a:buNone/>
              <a:defRPr>
                <a:solidFill>
                  <a:schemeClr val="tx2"/>
                </a:solidFill>
              </a:defRPr>
            </a:lvl4pPr>
            <a:lvl5pPr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2" name="Text Placeholder 29">
            <a:extLst>
              <a:ext uri="{FF2B5EF4-FFF2-40B4-BE49-F238E27FC236}">
                <a16:creationId xmlns:a16="http://schemas.microsoft.com/office/drawing/2014/main" id="{17011F3C-C320-9031-C7EC-EAF9DC8356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8643" y="883043"/>
            <a:ext cx="11366157" cy="5886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1" i="0" kern="1200" cap="none" baseline="0" dirty="0" smtClean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Meet Our Leadership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71C32B15-7D23-DD90-6941-6E2C5ED3B3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6475" y="406809"/>
            <a:ext cx="4393026" cy="3659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129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1189">
                <a:solidFill>
                  <a:schemeClr val="bg2"/>
                </a:solidFill>
              </a:defRPr>
            </a:lvl2pPr>
            <a:lvl3pPr marL="776205" indent="0">
              <a:buNone/>
              <a:defRPr sz="1189">
                <a:solidFill>
                  <a:schemeClr val="bg2"/>
                </a:solidFill>
              </a:defRPr>
            </a:lvl3pPr>
            <a:lvl4pPr marL="1164308" indent="0">
              <a:buNone/>
              <a:defRPr sz="1189">
                <a:solidFill>
                  <a:schemeClr val="bg2"/>
                </a:solidFill>
              </a:defRPr>
            </a:lvl4pPr>
            <a:lvl5pPr marL="1552411" indent="0">
              <a:buNone/>
              <a:defRPr sz="1189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OUR TEAM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29D40154-2245-1569-D3D1-279D93157EB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3193" y="1908129"/>
            <a:ext cx="1290918" cy="1520871"/>
          </a:xfrm>
          <a:prstGeom prst="round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/>
          <a:lstStyle>
            <a:lvl1pPr marL="0" indent="0" algn="ctr">
              <a:buNone/>
              <a:defRPr sz="1018" b="0" i="0">
                <a:solidFill>
                  <a:schemeClr val="bg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ABA76AFD-BE6E-2A47-34C8-CD03643457CA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453193" y="4020450"/>
            <a:ext cx="1290918" cy="1520871"/>
          </a:xfrm>
          <a:prstGeom prst="round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/>
          <a:lstStyle>
            <a:lvl1pPr marL="0" indent="0" algn="ctr">
              <a:buNone/>
              <a:defRPr sz="1018" b="0" i="0">
                <a:solidFill>
                  <a:schemeClr val="bg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E593AD7-3CE5-99D0-41BF-6F17BF0A8EAC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431703" y="1891468"/>
            <a:ext cx="1290918" cy="1520871"/>
          </a:xfrm>
          <a:prstGeom prst="round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/>
          <a:lstStyle>
            <a:lvl1pPr marL="0" indent="0" algn="ctr">
              <a:buNone/>
              <a:defRPr sz="1018" b="0" i="0">
                <a:solidFill>
                  <a:schemeClr val="bg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386CC1F0-926B-BD4F-4B83-B07A5DE6309A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431703" y="4003788"/>
            <a:ext cx="1290918" cy="1520871"/>
          </a:xfrm>
          <a:prstGeom prst="round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/>
          <a:lstStyle>
            <a:lvl1pPr marL="0" indent="0" algn="ctr">
              <a:buNone/>
              <a:defRPr sz="1018" b="0" i="0">
                <a:solidFill>
                  <a:schemeClr val="bg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22A779B5-4161-A5A7-BCF2-6D9B352CCEB0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8368026" y="1886680"/>
            <a:ext cx="1290918" cy="1520871"/>
          </a:xfrm>
          <a:prstGeom prst="round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/>
          <a:lstStyle>
            <a:lvl1pPr marL="0" indent="0" algn="ctr">
              <a:buNone/>
              <a:defRPr sz="1018" b="0" i="0">
                <a:solidFill>
                  <a:schemeClr val="bg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2C19E05E-88F6-949B-360D-0A0074C7D0C8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368026" y="3999000"/>
            <a:ext cx="1290918" cy="1520871"/>
          </a:xfrm>
          <a:prstGeom prst="round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/>
          <a:lstStyle>
            <a:lvl1pPr marL="0" indent="0" algn="ctr">
              <a:buNone/>
              <a:defRPr sz="1018" b="0" i="0">
                <a:solidFill>
                  <a:schemeClr val="bg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639420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Chart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9">
            <a:extLst>
              <a:ext uri="{FF2B5EF4-FFF2-40B4-BE49-F238E27FC236}">
                <a16:creationId xmlns:a16="http://schemas.microsoft.com/office/drawing/2014/main" id="{0C20AB13-538C-EC49-B6CE-682A14FE2B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8643" y="783075"/>
            <a:ext cx="11366157" cy="5886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1" i="0" kern="1200" cap="none" baseline="0" dirty="0" smtClean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Meet Our Team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AD2FCDC7-D18A-9E49-981F-A8850E1CE9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8642" y="417109"/>
            <a:ext cx="4393026" cy="3659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29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1189">
                <a:solidFill>
                  <a:schemeClr val="bg2"/>
                </a:solidFill>
              </a:defRPr>
            </a:lvl2pPr>
            <a:lvl3pPr marL="776205" indent="0">
              <a:buNone/>
              <a:defRPr sz="1189">
                <a:solidFill>
                  <a:schemeClr val="bg2"/>
                </a:solidFill>
              </a:defRPr>
            </a:lvl3pPr>
            <a:lvl4pPr marL="1164308" indent="0">
              <a:buNone/>
              <a:defRPr sz="1189">
                <a:solidFill>
                  <a:schemeClr val="bg2"/>
                </a:solidFill>
              </a:defRPr>
            </a:lvl4pPr>
            <a:lvl5pPr marL="1552411" indent="0">
              <a:buNone/>
              <a:defRPr sz="1189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DEPARTMENT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164BEE5-DE63-AC44-B7B3-21DD50D149F4}"/>
              </a:ext>
            </a:extLst>
          </p:cNvPr>
          <p:cNvSpPr/>
          <p:nvPr/>
        </p:nvSpPr>
        <p:spPr>
          <a:xfrm>
            <a:off x="4812647" y="1504776"/>
            <a:ext cx="2704064" cy="11246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8" b="0" i="0">
              <a:solidFill>
                <a:schemeClr val="tx1"/>
              </a:solidFill>
              <a:latin typeface="Be Vietnam Pro" pitchFamily="2" charset="77"/>
              <a:cs typeface="Roboto" panose="02000000000000000000" pitchFamily="2" charset="0"/>
            </a:endParaRPr>
          </a:p>
        </p:txBody>
      </p:sp>
      <p:sp>
        <p:nvSpPr>
          <p:cNvPr id="6" name="Picture Placeholder 73">
            <a:extLst>
              <a:ext uri="{FF2B5EF4-FFF2-40B4-BE49-F238E27FC236}">
                <a16:creationId xmlns:a16="http://schemas.microsoft.com/office/drawing/2014/main" id="{C9D07B8F-6B6D-1F48-897C-580722D9099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048714" y="1654112"/>
            <a:ext cx="688489" cy="811131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txBody>
          <a:bodyPr/>
          <a:lstStyle>
            <a:lvl1pPr marL="0" indent="0">
              <a:buNone/>
              <a:defRPr sz="84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75">
            <a:extLst>
              <a:ext uri="{FF2B5EF4-FFF2-40B4-BE49-F238E27FC236}">
                <a16:creationId xmlns:a16="http://schemas.microsoft.com/office/drawing/2014/main" id="{A0E4BA24-4744-C74A-8E27-5EA9B30FBD8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12887" y="1811274"/>
            <a:ext cx="1268412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8" name="Text Placeholder 75">
            <a:extLst>
              <a:ext uri="{FF2B5EF4-FFF2-40B4-BE49-F238E27FC236}">
                <a16:creationId xmlns:a16="http://schemas.microsoft.com/office/drawing/2014/main" id="{D1638C8C-4BC6-6947-A2E9-F872382D672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12887" y="2082636"/>
            <a:ext cx="1268412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Role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EFFEBE-A902-B14C-839C-1593AA6B13D7}"/>
              </a:ext>
            </a:extLst>
          </p:cNvPr>
          <p:cNvCxnSpPr>
            <a:cxnSpLocks/>
          </p:cNvCxnSpPr>
          <p:nvPr/>
        </p:nvCxnSpPr>
        <p:spPr>
          <a:xfrm flipH="1">
            <a:off x="4815136" y="3693101"/>
            <a:ext cx="1" cy="172583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10CEBE7-4362-5B44-979A-2E6BC31EBB77}"/>
              </a:ext>
            </a:extLst>
          </p:cNvPr>
          <p:cNvSpPr/>
          <p:nvPr/>
        </p:nvSpPr>
        <p:spPr>
          <a:xfrm>
            <a:off x="3439134" y="2797155"/>
            <a:ext cx="2704063" cy="9130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8" b="0" i="0">
              <a:solidFill>
                <a:schemeClr val="tx1"/>
              </a:solidFill>
              <a:latin typeface="Be Vietnam Pro" pitchFamily="2" charset="77"/>
              <a:cs typeface="Roboto" panose="02000000000000000000" pitchFamily="2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B7BA3CD-5D64-374E-AB1F-F4F2DDE66E2D}"/>
              </a:ext>
            </a:extLst>
          </p:cNvPr>
          <p:cNvSpPr/>
          <p:nvPr/>
        </p:nvSpPr>
        <p:spPr>
          <a:xfrm>
            <a:off x="6329087" y="2797155"/>
            <a:ext cx="2704063" cy="9130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8" b="0" i="0">
              <a:solidFill>
                <a:schemeClr val="tx1"/>
              </a:solidFill>
              <a:latin typeface="Be Vietnam Pro" pitchFamily="2" charset="77"/>
              <a:cs typeface="Roboto" panose="02000000000000000000" pitchFamily="2" charset="0"/>
            </a:endParaRPr>
          </a:p>
        </p:txBody>
      </p:sp>
      <p:sp>
        <p:nvSpPr>
          <p:cNvPr id="18" name="Picture Placeholder 73">
            <a:extLst>
              <a:ext uri="{FF2B5EF4-FFF2-40B4-BE49-F238E27FC236}">
                <a16:creationId xmlns:a16="http://schemas.microsoft.com/office/drawing/2014/main" id="{BC2B297E-61F5-414A-8DA9-7DA98401379B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625794" y="2976624"/>
            <a:ext cx="430306" cy="506957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txBody>
          <a:bodyPr/>
          <a:lstStyle>
            <a:lvl1pPr marL="0" indent="0">
              <a:buNone/>
              <a:defRPr sz="84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75">
            <a:extLst>
              <a:ext uri="{FF2B5EF4-FFF2-40B4-BE49-F238E27FC236}">
                <a16:creationId xmlns:a16="http://schemas.microsoft.com/office/drawing/2014/main" id="{C3BA9CA9-03D0-2649-A451-40C780808BB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256510" y="3009080"/>
            <a:ext cx="1644661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49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20" name="Text Placeholder 75">
            <a:extLst>
              <a:ext uri="{FF2B5EF4-FFF2-40B4-BE49-F238E27FC236}">
                <a16:creationId xmlns:a16="http://schemas.microsoft.com/office/drawing/2014/main" id="{27BD5336-8CBF-A946-AC5A-45A1310CD52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256510" y="3260777"/>
            <a:ext cx="1644661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21" name="Picture Placeholder 73">
            <a:extLst>
              <a:ext uri="{FF2B5EF4-FFF2-40B4-BE49-F238E27FC236}">
                <a16:creationId xmlns:a16="http://schemas.microsoft.com/office/drawing/2014/main" id="{B81BA670-258C-044C-9A6A-B252336C4E2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570555" y="2976624"/>
            <a:ext cx="430306" cy="506957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txBody>
          <a:bodyPr/>
          <a:lstStyle>
            <a:lvl1pPr marL="0" indent="0">
              <a:buNone/>
              <a:defRPr sz="84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75">
            <a:extLst>
              <a:ext uri="{FF2B5EF4-FFF2-40B4-BE49-F238E27FC236}">
                <a16:creationId xmlns:a16="http://schemas.microsoft.com/office/drawing/2014/main" id="{B9DE3958-C5D9-1749-A8DF-88992313AD0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01270" y="3009080"/>
            <a:ext cx="1644661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49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23" name="Text Placeholder 75">
            <a:extLst>
              <a:ext uri="{FF2B5EF4-FFF2-40B4-BE49-F238E27FC236}">
                <a16:creationId xmlns:a16="http://schemas.microsoft.com/office/drawing/2014/main" id="{54B67875-D8DE-3347-A570-4B9C8C8D225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201270" y="3260777"/>
            <a:ext cx="1644661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9D1F669-C138-1646-8331-AF5646D087E0}"/>
              </a:ext>
            </a:extLst>
          </p:cNvPr>
          <p:cNvSpPr/>
          <p:nvPr/>
        </p:nvSpPr>
        <p:spPr>
          <a:xfrm>
            <a:off x="574500" y="3870121"/>
            <a:ext cx="5568188" cy="2304538"/>
          </a:xfrm>
          <a:prstGeom prst="roundRect">
            <a:avLst>
              <a:gd name="adj" fmla="val 87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8" b="0" i="0">
              <a:solidFill>
                <a:schemeClr val="tx1"/>
              </a:solidFill>
              <a:latin typeface="Be Vietnam Pro" pitchFamily="2" charset="77"/>
              <a:cs typeface="Roboto" panose="02000000000000000000" pitchFamily="2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BB89C60-246B-4C40-A5B3-DBCC85BB0CC3}"/>
              </a:ext>
            </a:extLst>
          </p:cNvPr>
          <p:cNvCxnSpPr>
            <a:cxnSpLocks/>
          </p:cNvCxnSpPr>
          <p:nvPr/>
        </p:nvCxnSpPr>
        <p:spPr>
          <a:xfrm flipH="1">
            <a:off x="7681118" y="3710193"/>
            <a:ext cx="1" cy="172583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xt Placeholder 75">
            <a:extLst>
              <a:ext uri="{FF2B5EF4-FFF2-40B4-BE49-F238E27FC236}">
                <a16:creationId xmlns:a16="http://schemas.microsoft.com/office/drawing/2014/main" id="{9BAD5060-BA76-6C41-9103-63F7DD75AD8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242335" y="4085495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49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30" name="Text Placeholder 75">
            <a:extLst>
              <a:ext uri="{FF2B5EF4-FFF2-40B4-BE49-F238E27FC236}">
                <a16:creationId xmlns:a16="http://schemas.microsoft.com/office/drawing/2014/main" id="{1500E9F9-B832-4F47-9269-C8FAEC8ED7B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242335" y="4337193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38" name="Text Placeholder 75">
            <a:extLst>
              <a:ext uri="{FF2B5EF4-FFF2-40B4-BE49-F238E27FC236}">
                <a16:creationId xmlns:a16="http://schemas.microsoft.com/office/drawing/2014/main" id="{8A4E1B50-04C3-7141-896B-5C6D51C75D9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042168" y="4083343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49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39" name="Text Placeholder 75">
            <a:extLst>
              <a:ext uri="{FF2B5EF4-FFF2-40B4-BE49-F238E27FC236}">
                <a16:creationId xmlns:a16="http://schemas.microsoft.com/office/drawing/2014/main" id="{9C91B0C4-EA27-E240-BED0-48A1FCB533B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042168" y="4335040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41" name="Text Placeholder 75">
            <a:extLst>
              <a:ext uri="{FF2B5EF4-FFF2-40B4-BE49-F238E27FC236}">
                <a16:creationId xmlns:a16="http://schemas.microsoft.com/office/drawing/2014/main" id="{DA5AB5E3-100E-BB42-A612-FF60BD3D54D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873374" y="4090749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49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42" name="Text Placeholder 75">
            <a:extLst>
              <a:ext uri="{FF2B5EF4-FFF2-40B4-BE49-F238E27FC236}">
                <a16:creationId xmlns:a16="http://schemas.microsoft.com/office/drawing/2014/main" id="{A9CB9425-4E5A-6240-AE84-B34D91BF5EF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873374" y="4342446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44" name="Text Placeholder 75">
            <a:extLst>
              <a:ext uri="{FF2B5EF4-FFF2-40B4-BE49-F238E27FC236}">
                <a16:creationId xmlns:a16="http://schemas.microsoft.com/office/drawing/2014/main" id="{55E8AB56-E7F1-BE43-9005-ACF4DE723F5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242335" y="4733558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49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45" name="Text Placeholder 75">
            <a:extLst>
              <a:ext uri="{FF2B5EF4-FFF2-40B4-BE49-F238E27FC236}">
                <a16:creationId xmlns:a16="http://schemas.microsoft.com/office/drawing/2014/main" id="{2A6CE535-4C85-EC46-A5FA-9E4B71FEF6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242335" y="4985257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47" name="Text Placeholder 75">
            <a:extLst>
              <a:ext uri="{FF2B5EF4-FFF2-40B4-BE49-F238E27FC236}">
                <a16:creationId xmlns:a16="http://schemas.microsoft.com/office/drawing/2014/main" id="{E3950D53-9867-E24D-9E2B-8F66959D74F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042168" y="4731407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49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48" name="Text Placeholder 75">
            <a:extLst>
              <a:ext uri="{FF2B5EF4-FFF2-40B4-BE49-F238E27FC236}">
                <a16:creationId xmlns:a16="http://schemas.microsoft.com/office/drawing/2014/main" id="{5B218A5C-D71F-684C-980B-9FA87019707E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042168" y="4983105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50" name="Text Placeholder 75">
            <a:extLst>
              <a:ext uri="{FF2B5EF4-FFF2-40B4-BE49-F238E27FC236}">
                <a16:creationId xmlns:a16="http://schemas.microsoft.com/office/drawing/2014/main" id="{9F4B891B-CF3E-6C4D-8797-DE4BAD749AE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873374" y="4738813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49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51" name="Text Placeholder 75">
            <a:extLst>
              <a:ext uri="{FF2B5EF4-FFF2-40B4-BE49-F238E27FC236}">
                <a16:creationId xmlns:a16="http://schemas.microsoft.com/office/drawing/2014/main" id="{CABA5885-2A01-AA47-B60B-F8435318021A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873374" y="4990511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53" name="Text Placeholder 75">
            <a:extLst>
              <a:ext uri="{FF2B5EF4-FFF2-40B4-BE49-F238E27FC236}">
                <a16:creationId xmlns:a16="http://schemas.microsoft.com/office/drawing/2014/main" id="{806F15DE-91BC-0747-A47E-9D7A514036B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242335" y="5386876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49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54" name="Text Placeholder 75">
            <a:extLst>
              <a:ext uri="{FF2B5EF4-FFF2-40B4-BE49-F238E27FC236}">
                <a16:creationId xmlns:a16="http://schemas.microsoft.com/office/drawing/2014/main" id="{C60A0562-5072-E049-BB94-2A7F3F172C1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242335" y="5638575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56" name="Text Placeholder 75">
            <a:extLst>
              <a:ext uri="{FF2B5EF4-FFF2-40B4-BE49-F238E27FC236}">
                <a16:creationId xmlns:a16="http://schemas.microsoft.com/office/drawing/2014/main" id="{507D8358-7FAD-DB4A-B2D0-3D22789B32FA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042168" y="5384725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49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57" name="Text Placeholder 75">
            <a:extLst>
              <a:ext uri="{FF2B5EF4-FFF2-40B4-BE49-F238E27FC236}">
                <a16:creationId xmlns:a16="http://schemas.microsoft.com/office/drawing/2014/main" id="{2C75E705-D8A4-3A40-B53B-AC1E4EFD3FE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042168" y="5636423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59" name="Text Placeholder 75">
            <a:extLst>
              <a:ext uri="{FF2B5EF4-FFF2-40B4-BE49-F238E27FC236}">
                <a16:creationId xmlns:a16="http://schemas.microsoft.com/office/drawing/2014/main" id="{F7E7CAB4-408D-8146-9656-9EE719E08829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873374" y="5392131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49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60" name="Text Placeholder 75">
            <a:extLst>
              <a:ext uri="{FF2B5EF4-FFF2-40B4-BE49-F238E27FC236}">
                <a16:creationId xmlns:a16="http://schemas.microsoft.com/office/drawing/2014/main" id="{B8AA0E74-5F6D-1545-AE95-BA071456B190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873374" y="5643829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C1F9905E-62C9-1D45-BB45-571E09B55540}"/>
              </a:ext>
            </a:extLst>
          </p:cNvPr>
          <p:cNvSpPr/>
          <p:nvPr/>
        </p:nvSpPr>
        <p:spPr>
          <a:xfrm>
            <a:off x="6335310" y="3874967"/>
            <a:ext cx="5568188" cy="2304538"/>
          </a:xfrm>
          <a:prstGeom prst="roundRect">
            <a:avLst>
              <a:gd name="adj" fmla="val 61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8" b="0" i="0">
              <a:solidFill>
                <a:schemeClr val="tx1"/>
              </a:solidFill>
              <a:latin typeface="Be Vietnam Pro" pitchFamily="2" charset="77"/>
              <a:cs typeface="Roboto" panose="02000000000000000000" pitchFamily="2" charset="0"/>
            </a:endParaRPr>
          </a:p>
        </p:txBody>
      </p:sp>
      <p:sp>
        <p:nvSpPr>
          <p:cNvPr id="63" name="Text Placeholder 75">
            <a:extLst>
              <a:ext uri="{FF2B5EF4-FFF2-40B4-BE49-F238E27FC236}">
                <a16:creationId xmlns:a16="http://schemas.microsoft.com/office/drawing/2014/main" id="{031FC7BD-0634-5C48-9C30-662F56F6D21E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7003144" y="4090341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49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64" name="Text Placeholder 75">
            <a:extLst>
              <a:ext uri="{FF2B5EF4-FFF2-40B4-BE49-F238E27FC236}">
                <a16:creationId xmlns:a16="http://schemas.microsoft.com/office/drawing/2014/main" id="{CB594507-F321-FC48-9AD1-E7D9B0724C41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7003144" y="4342038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66" name="Text Placeholder 75">
            <a:extLst>
              <a:ext uri="{FF2B5EF4-FFF2-40B4-BE49-F238E27FC236}">
                <a16:creationId xmlns:a16="http://schemas.microsoft.com/office/drawing/2014/main" id="{449DD275-0D0B-3D41-8B5F-1A5DBEF245D0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802979" y="4088188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49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67" name="Text Placeholder 75">
            <a:extLst>
              <a:ext uri="{FF2B5EF4-FFF2-40B4-BE49-F238E27FC236}">
                <a16:creationId xmlns:a16="http://schemas.microsoft.com/office/drawing/2014/main" id="{96D01651-2B52-D34F-B923-64EAE963F3F1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802979" y="4339886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69" name="Text Placeholder 75">
            <a:extLst>
              <a:ext uri="{FF2B5EF4-FFF2-40B4-BE49-F238E27FC236}">
                <a16:creationId xmlns:a16="http://schemas.microsoft.com/office/drawing/2014/main" id="{3796B670-4F56-3C4E-9811-C966D0A49217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10634183" y="4095594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49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70" name="Text Placeholder 75">
            <a:extLst>
              <a:ext uri="{FF2B5EF4-FFF2-40B4-BE49-F238E27FC236}">
                <a16:creationId xmlns:a16="http://schemas.microsoft.com/office/drawing/2014/main" id="{77771D92-C2E2-C040-A923-2A1017B8B70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10634183" y="4347293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72" name="Text Placeholder 75">
            <a:extLst>
              <a:ext uri="{FF2B5EF4-FFF2-40B4-BE49-F238E27FC236}">
                <a16:creationId xmlns:a16="http://schemas.microsoft.com/office/drawing/2014/main" id="{54DA0195-5986-BE43-A9D8-B34F643689EA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7003144" y="4738405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49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73" name="Text Placeholder 75">
            <a:extLst>
              <a:ext uri="{FF2B5EF4-FFF2-40B4-BE49-F238E27FC236}">
                <a16:creationId xmlns:a16="http://schemas.microsoft.com/office/drawing/2014/main" id="{9B1029C0-E1FF-9E43-AD9D-CDD16F56A2E9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003144" y="4990103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75" name="Text Placeholder 75">
            <a:extLst>
              <a:ext uri="{FF2B5EF4-FFF2-40B4-BE49-F238E27FC236}">
                <a16:creationId xmlns:a16="http://schemas.microsoft.com/office/drawing/2014/main" id="{FB2955D8-BBD0-8647-9C3C-AEBCD16F679F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8802979" y="4736253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49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912412C0-67E8-654D-9630-0B02DC6CF31C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802979" y="4987950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78" name="Text Placeholder 75">
            <a:extLst>
              <a:ext uri="{FF2B5EF4-FFF2-40B4-BE49-F238E27FC236}">
                <a16:creationId xmlns:a16="http://schemas.microsoft.com/office/drawing/2014/main" id="{9B9AC6CE-50E4-7048-B703-F493FD9A98A7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10634183" y="4743658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49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79" name="Text Placeholder 75">
            <a:extLst>
              <a:ext uri="{FF2B5EF4-FFF2-40B4-BE49-F238E27FC236}">
                <a16:creationId xmlns:a16="http://schemas.microsoft.com/office/drawing/2014/main" id="{C99600D7-558B-C748-9421-F1CD91036B88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10634183" y="4995356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81" name="Text Placeholder 75">
            <a:extLst>
              <a:ext uri="{FF2B5EF4-FFF2-40B4-BE49-F238E27FC236}">
                <a16:creationId xmlns:a16="http://schemas.microsoft.com/office/drawing/2014/main" id="{5135E1CC-83AD-2E4B-9D4E-7BD773002B33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7003144" y="5391723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49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82" name="Text Placeholder 75">
            <a:extLst>
              <a:ext uri="{FF2B5EF4-FFF2-40B4-BE49-F238E27FC236}">
                <a16:creationId xmlns:a16="http://schemas.microsoft.com/office/drawing/2014/main" id="{188366C7-3616-244C-9250-7DD4B5D5FD5E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7003144" y="5643420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84" name="Text Placeholder 75">
            <a:extLst>
              <a:ext uri="{FF2B5EF4-FFF2-40B4-BE49-F238E27FC236}">
                <a16:creationId xmlns:a16="http://schemas.microsoft.com/office/drawing/2014/main" id="{C873FEE2-E9D7-3E45-AD24-4C8FD2DDAFE1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8802979" y="5389571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49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85" name="Text Placeholder 75">
            <a:extLst>
              <a:ext uri="{FF2B5EF4-FFF2-40B4-BE49-F238E27FC236}">
                <a16:creationId xmlns:a16="http://schemas.microsoft.com/office/drawing/2014/main" id="{B821F83C-C6D6-7445-B9E9-1B01E1C652C7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8802979" y="5641268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87" name="Text Placeholder 75">
            <a:extLst>
              <a:ext uri="{FF2B5EF4-FFF2-40B4-BE49-F238E27FC236}">
                <a16:creationId xmlns:a16="http://schemas.microsoft.com/office/drawing/2014/main" id="{F0F74FBE-D06E-DD46-B1B2-EDC2E3C3D5E1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10634183" y="5396976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49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88" name="Text Placeholder 75">
            <a:extLst>
              <a:ext uri="{FF2B5EF4-FFF2-40B4-BE49-F238E27FC236}">
                <a16:creationId xmlns:a16="http://schemas.microsoft.com/office/drawing/2014/main" id="{87690415-0261-A54B-8F3D-E9C9ACE2D59A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10634183" y="5648674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2" name="Picture Placeholder 73">
            <a:extLst>
              <a:ext uri="{FF2B5EF4-FFF2-40B4-BE49-F238E27FC236}">
                <a16:creationId xmlns:a16="http://schemas.microsoft.com/office/drawing/2014/main" id="{E6144384-C854-4A25-B1F0-C6D394B01D65}"/>
              </a:ext>
            </a:extLst>
          </p:cNvPr>
          <p:cNvSpPr>
            <a:spLocks noGrp="1"/>
          </p:cNvSpPr>
          <p:nvPr>
            <p:ph type="pic" sz="quarter" idx="93"/>
          </p:nvPr>
        </p:nvSpPr>
        <p:spPr>
          <a:xfrm>
            <a:off x="693265" y="4067797"/>
            <a:ext cx="430306" cy="506957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txBody>
          <a:bodyPr/>
          <a:lstStyle>
            <a:lvl1pPr marL="0" indent="0">
              <a:buNone/>
              <a:defRPr sz="84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73">
            <a:extLst>
              <a:ext uri="{FF2B5EF4-FFF2-40B4-BE49-F238E27FC236}">
                <a16:creationId xmlns:a16="http://schemas.microsoft.com/office/drawing/2014/main" id="{1379D27A-C44D-95F1-A893-3ED781EA054F}"/>
              </a:ext>
            </a:extLst>
          </p:cNvPr>
          <p:cNvSpPr>
            <a:spLocks noGrp="1"/>
          </p:cNvSpPr>
          <p:nvPr>
            <p:ph type="pic" sz="quarter" idx="94"/>
          </p:nvPr>
        </p:nvSpPr>
        <p:spPr>
          <a:xfrm>
            <a:off x="693265" y="4725048"/>
            <a:ext cx="430306" cy="506957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txBody>
          <a:bodyPr/>
          <a:lstStyle>
            <a:lvl1pPr marL="0" indent="0">
              <a:buNone/>
              <a:defRPr sz="84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73">
            <a:extLst>
              <a:ext uri="{FF2B5EF4-FFF2-40B4-BE49-F238E27FC236}">
                <a16:creationId xmlns:a16="http://schemas.microsoft.com/office/drawing/2014/main" id="{73630900-4DC4-04C2-2119-82F081A2E5D3}"/>
              </a:ext>
            </a:extLst>
          </p:cNvPr>
          <p:cNvSpPr>
            <a:spLocks noGrp="1"/>
          </p:cNvSpPr>
          <p:nvPr>
            <p:ph type="pic" sz="quarter" idx="95"/>
          </p:nvPr>
        </p:nvSpPr>
        <p:spPr>
          <a:xfrm>
            <a:off x="693265" y="5403846"/>
            <a:ext cx="430306" cy="506957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txBody>
          <a:bodyPr/>
          <a:lstStyle>
            <a:lvl1pPr marL="0" indent="0">
              <a:buNone/>
              <a:defRPr sz="84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73">
            <a:extLst>
              <a:ext uri="{FF2B5EF4-FFF2-40B4-BE49-F238E27FC236}">
                <a16:creationId xmlns:a16="http://schemas.microsoft.com/office/drawing/2014/main" id="{7096767F-B7FA-B289-1B70-F559A4ADA512}"/>
              </a:ext>
            </a:extLst>
          </p:cNvPr>
          <p:cNvSpPr>
            <a:spLocks noGrp="1"/>
          </p:cNvSpPr>
          <p:nvPr>
            <p:ph type="pic" sz="quarter" idx="96"/>
          </p:nvPr>
        </p:nvSpPr>
        <p:spPr>
          <a:xfrm>
            <a:off x="2509655" y="4075203"/>
            <a:ext cx="430306" cy="506957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txBody>
          <a:bodyPr/>
          <a:lstStyle>
            <a:lvl1pPr marL="0" indent="0">
              <a:buNone/>
              <a:defRPr sz="84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73">
            <a:extLst>
              <a:ext uri="{FF2B5EF4-FFF2-40B4-BE49-F238E27FC236}">
                <a16:creationId xmlns:a16="http://schemas.microsoft.com/office/drawing/2014/main" id="{CD97CE0A-EC34-977E-7CE1-0127F719F1AD}"/>
              </a:ext>
            </a:extLst>
          </p:cNvPr>
          <p:cNvSpPr>
            <a:spLocks noGrp="1"/>
          </p:cNvSpPr>
          <p:nvPr>
            <p:ph type="pic" sz="quarter" idx="97"/>
          </p:nvPr>
        </p:nvSpPr>
        <p:spPr>
          <a:xfrm>
            <a:off x="2509655" y="4732453"/>
            <a:ext cx="430306" cy="506957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txBody>
          <a:bodyPr/>
          <a:lstStyle>
            <a:lvl1pPr marL="0" indent="0">
              <a:buNone/>
              <a:defRPr sz="84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73">
            <a:extLst>
              <a:ext uri="{FF2B5EF4-FFF2-40B4-BE49-F238E27FC236}">
                <a16:creationId xmlns:a16="http://schemas.microsoft.com/office/drawing/2014/main" id="{4432E16B-8D0E-E540-BF78-4EBF01613AC6}"/>
              </a:ext>
            </a:extLst>
          </p:cNvPr>
          <p:cNvSpPr>
            <a:spLocks noGrp="1"/>
          </p:cNvSpPr>
          <p:nvPr>
            <p:ph type="pic" sz="quarter" idx="98"/>
          </p:nvPr>
        </p:nvSpPr>
        <p:spPr>
          <a:xfrm>
            <a:off x="2509655" y="5411252"/>
            <a:ext cx="430306" cy="506957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txBody>
          <a:bodyPr/>
          <a:lstStyle>
            <a:lvl1pPr marL="0" indent="0">
              <a:buNone/>
              <a:defRPr sz="84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73">
            <a:extLst>
              <a:ext uri="{FF2B5EF4-FFF2-40B4-BE49-F238E27FC236}">
                <a16:creationId xmlns:a16="http://schemas.microsoft.com/office/drawing/2014/main" id="{FE3242BD-D949-E206-A545-10E5239DF34A}"/>
              </a:ext>
            </a:extLst>
          </p:cNvPr>
          <p:cNvSpPr>
            <a:spLocks noGrp="1"/>
          </p:cNvSpPr>
          <p:nvPr>
            <p:ph type="pic" sz="quarter" idx="99"/>
          </p:nvPr>
        </p:nvSpPr>
        <p:spPr>
          <a:xfrm>
            <a:off x="4340860" y="4054897"/>
            <a:ext cx="430306" cy="506957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txBody>
          <a:bodyPr/>
          <a:lstStyle>
            <a:lvl1pPr marL="0" indent="0">
              <a:buNone/>
              <a:defRPr sz="84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73">
            <a:extLst>
              <a:ext uri="{FF2B5EF4-FFF2-40B4-BE49-F238E27FC236}">
                <a16:creationId xmlns:a16="http://schemas.microsoft.com/office/drawing/2014/main" id="{2EAB9124-C411-A05B-DD22-4619BB4830F9}"/>
              </a:ext>
            </a:extLst>
          </p:cNvPr>
          <p:cNvSpPr>
            <a:spLocks noGrp="1"/>
          </p:cNvSpPr>
          <p:nvPr>
            <p:ph type="pic" sz="quarter" idx="100"/>
          </p:nvPr>
        </p:nvSpPr>
        <p:spPr>
          <a:xfrm>
            <a:off x="4340860" y="4712147"/>
            <a:ext cx="430306" cy="506957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txBody>
          <a:bodyPr/>
          <a:lstStyle>
            <a:lvl1pPr marL="0" indent="0">
              <a:buNone/>
              <a:defRPr sz="84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73">
            <a:extLst>
              <a:ext uri="{FF2B5EF4-FFF2-40B4-BE49-F238E27FC236}">
                <a16:creationId xmlns:a16="http://schemas.microsoft.com/office/drawing/2014/main" id="{03F78DC5-BD60-6D45-23E7-AD70BDE19C41}"/>
              </a:ext>
            </a:extLst>
          </p:cNvPr>
          <p:cNvSpPr>
            <a:spLocks noGrp="1"/>
          </p:cNvSpPr>
          <p:nvPr>
            <p:ph type="pic" sz="quarter" idx="101"/>
          </p:nvPr>
        </p:nvSpPr>
        <p:spPr>
          <a:xfrm>
            <a:off x="4340860" y="5390946"/>
            <a:ext cx="430306" cy="506957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txBody>
          <a:bodyPr/>
          <a:lstStyle>
            <a:lvl1pPr marL="0" indent="0">
              <a:buNone/>
              <a:defRPr sz="84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73">
            <a:extLst>
              <a:ext uri="{FF2B5EF4-FFF2-40B4-BE49-F238E27FC236}">
                <a16:creationId xmlns:a16="http://schemas.microsoft.com/office/drawing/2014/main" id="{9B93ABA7-BB58-C55B-D401-5ADFF70B7497}"/>
              </a:ext>
            </a:extLst>
          </p:cNvPr>
          <p:cNvSpPr>
            <a:spLocks noGrp="1"/>
          </p:cNvSpPr>
          <p:nvPr>
            <p:ph type="pic" sz="quarter" idx="102"/>
          </p:nvPr>
        </p:nvSpPr>
        <p:spPr>
          <a:xfrm>
            <a:off x="6424287" y="4064277"/>
            <a:ext cx="430306" cy="506957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txBody>
          <a:bodyPr/>
          <a:lstStyle>
            <a:lvl1pPr marL="0" indent="0">
              <a:buNone/>
              <a:defRPr sz="84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3">
            <a:extLst>
              <a:ext uri="{FF2B5EF4-FFF2-40B4-BE49-F238E27FC236}">
                <a16:creationId xmlns:a16="http://schemas.microsoft.com/office/drawing/2014/main" id="{C23F5AF7-B085-91F5-2675-F0547E95C8A8}"/>
              </a:ext>
            </a:extLst>
          </p:cNvPr>
          <p:cNvSpPr>
            <a:spLocks noGrp="1"/>
          </p:cNvSpPr>
          <p:nvPr>
            <p:ph type="pic" sz="quarter" idx="103"/>
          </p:nvPr>
        </p:nvSpPr>
        <p:spPr>
          <a:xfrm>
            <a:off x="6424287" y="4721528"/>
            <a:ext cx="430306" cy="506957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txBody>
          <a:bodyPr/>
          <a:lstStyle>
            <a:lvl1pPr marL="0" indent="0">
              <a:buNone/>
              <a:defRPr sz="84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73">
            <a:extLst>
              <a:ext uri="{FF2B5EF4-FFF2-40B4-BE49-F238E27FC236}">
                <a16:creationId xmlns:a16="http://schemas.microsoft.com/office/drawing/2014/main" id="{17228C33-1399-61BB-26A7-F1C7F1A288B1}"/>
              </a:ext>
            </a:extLst>
          </p:cNvPr>
          <p:cNvSpPr>
            <a:spLocks noGrp="1"/>
          </p:cNvSpPr>
          <p:nvPr>
            <p:ph type="pic" sz="quarter" idx="104"/>
          </p:nvPr>
        </p:nvSpPr>
        <p:spPr>
          <a:xfrm>
            <a:off x="6424287" y="5400327"/>
            <a:ext cx="430306" cy="506957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txBody>
          <a:bodyPr/>
          <a:lstStyle>
            <a:lvl1pPr marL="0" indent="0">
              <a:buNone/>
              <a:defRPr sz="84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73">
            <a:extLst>
              <a:ext uri="{FF2B5EF4-FFF2-40B4-BE49-F238E27FC236}">
                <a16:creationId xmlns:a16="http://schemas.microsoft.com/office/drawing/2014/main" id="{0682F997-BC94-3923-09A6-583B71E56F56}"/>
              </a:ext>
            </a:extLst>
          </p:cNvPr>
          <p:cNvSpPr>
            <a:spLocks noGrp="1"/>
          </p:cNvSpPr>
          <p:nvPr>
            <p:ph type="pic" sz="quarter" idx="105"/>
          </p:nvPr>
        </p:nvSpPr>
        <p:spPr>
          <a:xfrm>
            <a:off x="8272457" y="4084583"/>
            <a:ext cx="430306" cy="506957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txBody>
          <a:bodyPr/>
          <a:lstStyle>
            <a:lvl1pPr marL="0" indent="0">
              <a:buNone/>
              <a:defRPr sz="84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3">
            <a:extLst>
              <a:ext uri="{FF2B5EF4-FFF2-40B4-BE49-F238E27FC236}">
                <a16:creationId xmlns:a16="http://schemas.microsoft.com/office/drawing/2014/main" id="{EED9FFEB-370D-0F2B-B9D8-1A11F6DFAC73}"/>
              </a:ext>
            </a:extLst>
          </p:cNvPr>
          <p:cNvSpPr>
            <a:spLocks noGrp="1"/>
          </p:cNvSpPr>
          <p:nvPr>
            <p:ph type="pic" sz="quarter" idx="106"/>
          </p:nvPr>
        </p:nvSpPr>
        <p:spPr>
          <a:xfrm>
            <a:off x="8272457" y="4741834"/>
            <a:ext cx="430306" cy="506957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txBody>
          <a:bodyPr/>
          <a:lstStyle>
            <a:lvl1pPr marL="0" indent="0">
              <a:buNone/>
              <a:defRPr sz="84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73">
            <a:extLst>
              <a:ext uri="{FF2B5EF4-FFF2-40B4-BE49-F238E27FC236}">
                <a16:creationId xmlns:a16="http://schemas.microsoft.com/office/drawing/2014/main" id="{C97EAD6D-9D68-4392-81D5-ED07A2F2CA0F}"/>
              </a:ext>
            </a:extLst>
          </p:cNvPr>
          <p:cNvSpPr>
            <a:spLocks noGrp="1"/>
          </p:cNvSpPr>
          <p:nvPr>
            <p:ph type="pic" sz="quarter" idx="107"/>
          </p:nvPr>
        </p:nvSpPr>
        <p:spPr>
          <a:xfrm>
            <a:off x="8272457" y="5420633"/>
            <a:ext cx="430306" cy="506957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txBody>
          <a:bodyPr/>
          <a:lstStyle>
            <a:lvl1pPr marL="0" indent="0">
              <a:buNone/>
              <a:defRPr sz="84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9" name="Picture Placeholder 73">
            <a:extLst>
              <a:ext uri="{FF2B5EF4-FFF2-40B4-BE49-F238E27FC236}">
                <a16:creationId xmlns:a16="http://schemas.microsoft.com/office/drawing/2014/main" id="{DE668EDC-CB96-6E5A-C9B9-A375B47A2D8E}"/>
              </a:ext>
            </a:extLst>
          </p:cNvPr>
          <p:cNvSpPr>
            <a:spLocks noGrp="1"/>
          </p:cNvSpPr>
          <p:nvPr>
            <p:ph type="pic" sz="quarter" idx="108"/>
          </p:nvPr>
        </p:nvSpPr>
        <p:spPr>
          <a:xfrm>
            <a:off x="10100891" y="4075203"/>
            <a:ext cx="430306" cy="506957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txBody>
          <a:bodyPr/>
          <a:lstStyle>
            <a:lvl1pPr marL="0" indent="0">
              <a:buNone/>
              <a:defRPr sz="84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0" name="Picture Placeholder 73">
            <a:extLst>
              <a:ext uri="{FF2B5EF4-FFF2-40B4-BE49-F238E27FC236}">
                <a16:creationId xmlns:a16="http://schemas.microsoft.com/office/drawing/2014/main" id="{CA4417F0-17C8-8BE7-CD96-B5EC13E9305C}"/>
              </a:ext>
            </a:extLst>
          </p:cNvPr>
          <p:cNvSpPr>
            <a:spLocks noGrp="1"/>
          </p:cNvSpPr>
          <p:nvPr>
            <p:ph type="pic" sz="quarter" idx="109"/>
          </p:nvPr>
        </p:nvSpPr>
        <p:spPr>
          <a:xfrm>
            <a:off x="10100891" y="4732453"/>
            <a:ext cx="430306" cy="506957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txBody>
          <a:bodyPr/>
          <a:lstStyle>
            <a:lvl1pPr marL="0" indent="0">
              <a:buNone/>
              <a:defRPr sz="84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1" name="Picture Placeholder 73">
            <a:extLst>
              <a:ext uri="{FF2B5EF4-FFF2-40B4-BE49-F238E27FC236}">
                <a16:creationId xmlns:a16="http://schemas.microsoft.com/office/drawing/2014/main" id="{742DDAC6-6F95-313E-7E59-D192D22802E0}"/>
              </a:ext>
            </a:extLst>
          </p:cNvPr>
          <p:cNvSpPr>
            <a:spLocks noGrp="1"/>
          </p:cNvSpPr>
          <p:nvPr>
            <p:ph type="pic" sz="quarter" idx="110"/>
          </p:nvPr>
        </p:nvSpPr>
        <p:spPr>
          <a:xfrm>
            <a:off x="10100891" y="5411252"/>
            <a:ext cx="430306" cy="506957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txBody>
          <a:bodyPr/>
          <a:lstStyle>
            <a:lvl1pPr marL="0" indent="0">
              <a:buNone/>
              <a:defRPr sz="84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359136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Org Team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5F5D424-48F1-164F-A58C-3C09A62B360D}"/>
              </a:ext>
            </a:extLst>
          </p:cNvPr>
          <p:cNvSpPr/>
          <p:nvPr/>
        </p:nvSpPr>
        <p:spPr>
          <a:xfrm>
            <a:off x="8839286" y="1560938"/>
            <a:ext cx="2704064" cy="11246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8" b="0" i="0">
              <a:solidFill>
                <a:schemeClr val="tx1"/>
              </a:solidFill>
              <a:latin typeface="Be Vietnam Pro" pitchFamily="2" charset="77"/>
              <a:cs typeface="Roboto" panose="02000000000000000000" pitchFamily="2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01982CB-CADF-5746-9FA1-1488BB7F82F8}"/>
              </a:ext>
            </a:extLst>
          </p:cNvPr>
          <p:cNvSpPr/>
          <p:nvPr/>
        </p:nvSpPr>
        <p:spPr>
          <a:xfrm>
            <a:off x="755821" y="1604195"/>
            <a:ext cx="2704064" cy="11246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8" b="0" i="0">
              <a:solidFill>
                <a:schemeClr val="tx1"/>
              </a:solidFill>
              <a:latin typeface="Be Vietnam Pro" pitchFamily="2" charset="77"/>
              <a:cs typeface="Roboto" panose="02000000000000000000" pitchFamily="2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431EB18-D71A-F845-AD49-221B1D42ECBD}"/>
              </a:ext>
            </a:extLst>
          </p:cNvPr>
          <p:cNvSpPr/>
          <p:nvPr/>
        </p:nvSpPr>
        <p:spPr>
          <a:xfrm>
            <a:off x="4812647" y="1593267"/>
            <a:ext cx="2704064" cy="11246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8" b="0" i="0">
              <a:solidFill>
                <a:schemeClr val="tx1"/>
              </a:solidFill>
              <a:latin typeface="Be Vietnam Pro" pitchFamily="2" charset="77"/>
              <a:cs typeface="Roboto" panose="02000000000000000000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CC09A0B-0E6F-1B4B-B7E6-753A0EB78242}"/>
              </a:ext>
            </a:extLst>
          </p:cNvPr>
          <p:cNvCxnSpPr>
            <a:cxnSpLocks/>
          </p:cNvCxnSpPr>
          <p:nvPr/>
        </p:nvCxnSpPr>
        <p:spPr>
          <a:xfrm flipH="1">
            <a:off x="2226197" y="2718325"/>
            <a:ext cx="1" cy="172583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3BF7232-0BF5-254A-9D7A-B9DD71104D90}"/>
              </a:ext>
            </a:extLst>
          </p:cNvPr>
          <p:cNvSpPr/>
          <p:nvPr/>
        </p:nvSpPr>
        <p:spPr>
          <a:xfrm>
            <a:off x="144449" y="2889273"/>
            <a:ext cx="3926808" cy="3169707"/>
          </a:xfrm>
          <a:prstGeom prst="roundRect">
            <a:avLst>
              <a:gd name="adj" fmla="val 45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8" b="0" i="0">
              <a:solidFill>
                <a:schemeClr val="tx1"/>
              </a:solidFill>
              <a:latin typeface="Be Vietnam Pro" pitchFamily="2" charset="77"/>
              <a:cs typeface="Roboto" panose="02000000000000000000" pitchFamily="2" charset="0"/>
            </a:endParaRPr>
          </a:p>
        </p:txBody>
      </p:sp>
      <p:sp>
        <p:nvSpPr>
          <p:cNvPr id="71" name="Text Placeholder 29">
            <a:extLst>
              <a:ext uri="{FF2B5EF4-FFF2-40B4-BE49-F238E27FC236}">
                <a16:creationId xmlns:a16="http://schemas.microsoft.com/office/drawing/2014/main" id="{E60276D3-0C7E-2044-8224-12B2E4F973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8643" y="893343"/>
            <a:ext cx="11366157" cy="5886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1" i="0" kern="1200" cap="none" baseline="0" dirty="0" smtClean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0" indent="0" algn="l" defTabSz="7762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56" b="0" i="0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Meet Our Team</a:t>
            </a:r>
          </a:p>
        </p:txBody>
      </p:sp>
      <p:sp>
        <p:nvSpPr>
          <p:cNvPr id="72" name="Text Placeholder 17">
            <a:extLst>
              <a:ext uri="{FF2B5EF4-FFF2-40B4-BE49-F238E27FC236}">
                <a16:creationId xmlns:a16="http://schemas.microsoft.com/office/drawing/2014/main" id="{01AC1F35-6620-B64A-B6DC-59E6E11579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6475" y="417109"/>
            <a:ext cx="4393026" cy="3659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129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1189">
                <a:solidFill>
                  <a:schemeClr val="bg2"/>
                </a:solidFill>
              </a:defRPr>
            </a:lvl2pPr>
            <a:lvl3pPr marL="776205" indent="0">
              <a:buNone/>
              <a:defRPr sz="1189">
                <a:solidFill>
                  <a:schemeClr val="bg2"/>
                </a:solidFill>
              </a:defRPr>
            </a:lvl3pPr>
            <a:lvl4pPr marL="1164308" indent="0">
              <a:buNone/>
              <a:defRPr sz="1189">
                <a:solidFill>
                  <a:schemeClr val="bg2"/>
                </a:solidFill>
              </a:defRPr>
            </a:lvl4pPr>
            <a:lvl5pPr marL="1552411" indent="0">
              <a:buNone/>
              <a:defRPr sz="1189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DEPARTMENT</a:t>
            </a:r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2E85FA61-2CCF-174E-8A6E-50B81B54AEF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66913" y="1874582"/>
            <a:ext cx="1268412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77" name="Text Placeholder 75">
            <a:extLst>
              <a:ext uri="{FF2B5EF4-FFF2-40B4-BE49-F238E27FC236}">
                <a16:creationId xmlns:a16="http://schemas.microsoft.com/office/drawing/2014/main" id="{8E0E2044-1EEC-E04A-BF69-6B0B4461C7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66913" y="2145944"/>
            <a:ext cx="1268412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79" name="Text Placeholder 75">
            <a:extLst>
              <a:ext uri="{FF2B5EF4-FFF2-40B4-BE49-F238E27FC236}">
                <a16:creationId xmlns:a16="http://schemas.microsoft.com/office/drawing/2014/main" id="{D73799EF-B76F-4546-B7B7-A0B0D361C6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12887" y="1899766"/>
            <a:ext cx="1268412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80" name="Text Placeholder 75">
            <a:extLst>
              <a:ext uri="{FF2B5EF4-FFF2-40B4-BE49-F238E27FC236}">
                <a16:creationId xmlns:a16="http://schemas.microsoft.com/office/drawing/2014/main" id="{01971C08-83DB-F747-B1B4-C75BBE0BC2E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12887" y="2171127"/>
            <a:ext cx="1268412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82" name="Text Placeholder 75">
            <a:extLst>
              <a:ext uri="{FF2B5EF4-FFF2-40B4-BE49-F238E27FC236}">
                <a16:creationId xmlns:a16="http://schemas.microsoft.com/office/drawing/2014/main" id="{3F2C24EF-8C75-2041-BD3B-45862D14DD3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2871" y="1880900"/>
            <a:ext cx="1268412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83" name="Text Placeholder 75">
            <a:extLst>
              <a:ext uri="{FF2B5EF4-FFF2-40B4-BE49-F238E27FC236}">
                <a16:creationId xmlns:a16="http://schemas.microsoft.com/office/drawing/2014/main" id="{96C5C97E-8A3E-004F-85B5-78043EE640A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052871" y="2152263"/>
            <a:ext cx="1268412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85" name="Text Placeholder 75">
            <a:extLst>
              <a:ext uri="{FF2B5EF4-FFF2-40B4-BE49-F238E27FC236}">
                <a16:creationId xmlns:a16="http://schemas.microsoft.com/office/drawing/2014/main" id="{59DE8203-4440-7A47-BC14-374B634C6C7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88370" y="3161262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49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86" name="Text Placeholder 75">
            <a:extLst>
              <a:ext uri="{FF2B5EF4-FFF2-40B4-BE49-F238E27FC236}">
                <a16:creationId xmlns:a16="http://schemas.microsoft.com/office/drawing/2014/main" id="{E1B90801-F670-5243-A8B8-5B67F4C185B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88370" y="3412961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91" name="Text Placeholder 75">
            <a:extLst>
              <a:ext uri="{FF2B5EF4-FFF2-40B4-BE49-F238E27FC236}">
                <a16:creationId xmlns:a16="http://schemas.microsoft.com/office/drawing/2014/main" id="{8E4BB910-7EAE-6146-950C-860EBE03FC1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88370" y="3874475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49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92" name="Text Placeholder 75">
            <a:extLst>
              <a:ext uri="{FF2B5EF4-FFF2-40B4-BE49-F238E27FC236}">
                <a16:creationId xmlns:a16="http://schemas.microsoft.com/office/drawing/2014/main" id="{16EE9FCC-E748-3944-99B8-9887DD9E820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88370" y="4126172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94" name="Text Placeholder 75">
            <a:extLst>
              <a:ext uri="{FF2B5EF4-FFF2-40B4-BE49-F238E27FC236}">
                <a16:creationId xmlns:a16="http://schemas.microsoft.com/office/drawing/2014/main" id="{E0B34167-53B3-9943-BC4E-8FECC081B0D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82980" y="4582537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49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95" name="Text Placeholder 75">
            <a:extLst>
              <a:ext uri="{FF2B5EF4-FFF2-40B4-BE49-F238E27FC236}">
                <a16:creationId xmlns:a16="http://schemas.microsoft.com/office/drawing/2014/main" id="{10B475D4-C7EF-1A43-9997-634438BDCA9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82980" y="4834234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97" name="Text Placeholder 75">
            <a:extLst>
              <a:ext uri="{FF2B5EF4-FFF2-40B4-BE49-F238E27FC236}">
                <a16:creationId xmlns:a16="http://schemas.microsoft.com/office/drawing/2014/main" id="{159B9C02-B92B-6149-822F-D7BF5C9D8D8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82980" y="5299426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49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98" name="Text Placeholder 75">
            <a:extLst>
              <a:ext uri="{FF2B5EF4-FFF2-40B4-BE49-F238E27FC236}">
                <a16:creationId xmlns:a16="http://schemas.microsoft.com/office/drawing/2014/main" id="{89A94814-BC6C-2C45-A7E9-DDA4581F4FF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82980" y="5551124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100" name="Text Placeholder 75">
            <a:extLst>
              <a:ext uri="{FF2B5EF4-FFF2-40B4-BE49-F238E27FC236}">
                <a16:creationId xmlns:a16="http://schemas.microsoft.com/office/drawing/2014/main" id="{BE46A923-B62C-5840-A9EE-DF9364C4679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807766" y="3185587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49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101" name="Text Placeholder 75">
            <a:extLst>
              <a:ext uri="{FF2B5EF4-FFF2-40B4-BE49-F238E27FC236}">
                <a16:creationId xmlns:a16="http://schemas.microsoft.com/office/drawing/2014/main" id="{7034B54B-E4ED-F347-BD4F-23121A07830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807766" y="3437284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103" name="Text Placeholder 75">
            <a:extLst>
              <a:ext uri="{FF2B5EF4-FFF2-40B4-BE49-F238E27FC236}">
                <a16:creationId xmlns:a16="http://schemas.microsoft.com/office/drawing/2014/main" id="{A19B85D3-AA06-F84E-BB32-D80BA96C207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807766" y="3898798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49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104" name="Text Placeholder 75">
            <a:extLst>
              <a:ext uri="{FF2B5EF4-FFF2-40B4-BE49-F238E27FC236}">
                <a16:creationId xmlns:a16="http://schemas.microsoft.com/office/drawing/2014/main" id="{D7DDB993-2387-D349-9340-C05B22374FB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807766" y="4150497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106" name="Text Placeholder 75">
            <a:extLst>
              <a:ext uri="{FF2B5EF4-FFF2-40B4-BE49-F238E27FC236}">
                <a16:creationId xmlns:a16="http://schemas.microsoft.com/office/drawing/2014/main" id="{FF7C44B1-829F-084B-88D2-40BDB7FB763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802376" y="4606860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49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107" name="Text Placeholder 75">
            <a:extLst>
              <a:ext uri="{FF2B5EF4-FFF2-40B4-BE49-F238E27FC236}">
                <a16:creationId xmlns:a16="http://schemas.microsoft.com/office/drawing/2014/main" id="{5F3048FA-86AF-8945-AE10-5A0128AF431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802376" y="4858559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109" name="Text Placeholder 75">
            <a:extLst>
              <a:ext uri="{FF2B5EF4-FFF2-40B4-BE49-F238E27FC236}">
                <a16:creationId xmlns:a16="http://schemas.microsoft.com/office/drawing/2014/main" id="{613A08B4-4650-2C4A-960E-DB59E7A95AF2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802376" y="5323749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49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110" name="Text Placeholder 75">
            <a:extLst>
              <a:ext uri="{FF2B5EF4-FFF2-40B4-BE49-F238E27FC236}">
                <a16:creationId xmlns:a16="http://schemas.microsoft.com/office/drawing/2014/main" id="{38097238-B4E3-494F-A4E8-5A13FD9FF716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802376" y="5575447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Role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846C1C4E-4C31-3640-95CC-7EC73B2209BD}"/>
              </a:ext>
            </a:extLst>
          </p:cNvPr>
          <p:cNvCxnSpPr>
            <a:cxnSpLocks/>
          </p:cNvCxnSpPr>
          <p:nvPr/>
        </p:nvCxnSpPr>
        <p:spPr>
          <a:xfrm flipH="1">
            <a:off x="6235080" y="2721966"/>
            <a:ext cx="1" cy="172583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CB986376-FA86-4F4C-A4C6-8C9B3225ACDE}"/>
              </a:ext>
            </a:extLst>
          </p:cNvPr>
          <p:cNvSpPr/>
          <p:nvPr/>
        </p:nvSpPr>
        <p:spPr>
          <a:xfrm>
            <a:off x="4153332" y="2892913"/>
            <a:ext cx="3926808" cy="3169707"/>
          </a:xfrm>
          <a:prstGeom prst="roundRect">
            <a:avLst>
              <a:gd name="adj" fmla="val 483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8" b="0" i="0">
              <a:solidFill>
                <a:schemeClr val="tx1"/>
              </a:solidFill>
              <a:latin typeface="Be Vietnam Pro" pitchFamily="2" charset="77"/>
              <a:cs typeface="Roboto" panose="02000000000000000000" pitchFamily="2" charset="0"/>
            </a:endParaRPr>
          </a:p>
        </p:txBody>
      </p:sp>
      <p:sp>
        <p:nvSpPr>
          <p:cNvPr id="114" name="Text Placeholder 75">
            <a:extLst>
              <a:ext uri="{FF2B5EF4-FFF2-40B4-BE49-F238E27FC236}">
                <a16:creationId xmlns:a16="http://schemas.microsoft.com/office/drawing/2014/main" id="{DC301008-443E-B743-A57C-4EBD2AA15A4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897253" y="3164903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49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115" name="Text Placeholder 75">
            <a:extLst>
              <a:ext uri="{FF2B5EF4-FFF2-40B4-BE49-F238E27FC236}">
                <a16:creationId xmlns:a16="http://schemas.microsoft.com/office/drawing/2014/main" id="{3D54B8EF-4269-C849-8720-339A7364DA3A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897253" y="3416600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117" name="Text Placeholder 75">
            <a:extLst>
              <a:ext uri="{FF2B5EF4-FFF2-40B4-BE49-F238E27FC236}">
                <a16:creationId xmlns:a16="http://schemas.microsoft.com/office/drawing/2014/main" id="{42764395-30BA-E542-A9C3-D55CB37EC76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897253" y="3878115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49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118" name="Text Placeholder 75">
            <a:extLst>
              <a:ext uri="{FF2B5EF4-FFF2-40B4-BE49-F238E27FC236}">
                <a16:creationId xmlns:a16="http://schemas.microsoft.com/office/drawing/2014/main" id="{D9AA6588-4F11-E646-9679-5A8AE40B654E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897253" y="4129813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120" name="Text Placeholder 75">
            <a:extLst>
              <a:ext uri="{FF2B5EF4-FFF2-40B4-BE49-F238E27FC236}">
                <a16:creationId xmlns:a16="http://schemas.microsoft.com/office/drawing/2014/main" id="{C8CB20D9-F2A4-514B-9D16-99444B57226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891862" y="4586177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49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121" name="Text Placeholder 75">
            <a:extLst>
              <a:ext uri="{FF2B5EF4-FFF2-40B4-BE49-F238E27FC236}">
                <a16:creationId xmlns:a16="http://schemas.microsoft.com/office/drawing/2014/main" id="{7F1A92DE-7D09-A14F-A857-B89B2BC37939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891862" y="4837875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123" name="Text Placeholder 75">
            <a:extLst>
              <a:ext uri="{FF2B5EF4-FFF2-40B4-BE49-F238E27FC236}">
                <a16:creationId xmlns:a16="http://schemas.microsoft.com/office/drawing/2014/main" id="{EAB670D1-6777-AA4D-A350-BB615EF60B99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891862" y="5303065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49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124" name="Text Placeholder 75">
            <a:extLst>
              <a:ext uri="{FF2B5EF4-FFF2-40B4-BE49-F238E27FC236}">
                <a16:creationId xmlns:a16="http://schemas.microsoft.com/office/drawing/2014/main" id="{2D5F77F3-92EE-814F-8472-2E24924DFB9E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4891862" y="5554764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126" name="Text Placeholder 75">
            <a:extLst>
              <a:ext uri="{FF2B5EF4-FFF2-40B4-BE49-F238E27FC236}">
                <a16:creationId xmlns:a16="http://schemas.microsoft.com/office/drawing/2014/main" id="{1401C3B3-AF75-9F47-AC5E-52DD71716C61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6816649" y="3189227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49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127" name="Text Placeholder 75">
            <a:extLst>
              <a:ext uri="{FF2B5EF4-FFF2-40B4-BE49-F238E27FC236}">
                <a16:creationId xmlns:a16="http://schemas.microsoft.com/office/drawing/2014/main" id="{3DFE8884-3172-404D-82A4-D1E2A3A8B97A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816649" y="3440925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129" name="Text Placeholder 75">
            <a:extLst>
              <a:ext uri="{FF2B5EF4-FFF2-40B4-BE49-F238E27FC236}">
                <a16:creationId xmlns:a16="http://schemas.microsoft.com/office/drawing/2014/main" id="{65B52B65-D240-D041-9204-3C5A6156E964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6816649" y="3902438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49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130" name="Text Placeholder 75">
            <a:extLst>
              <a:ext uri="{FF2B5EF4-FFF2-40B4-BE49-F238E27FC236}">
                <a16:creationId xmlns:a16="http://schemas.microsoft.com/office/drawing/2014/main" id="{93CEDD85-2029-8C4B-BDBC-B03DD0F1C319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6816649" y="4154137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132" name="Text Placeholder 75">
            <a:extLst>
              <a:ext uri="{FF2B5EF4-FFF2-40B4-BE49-F238E27FC236}">
                <a16:creationId xmlns:a16="http://schemas.microsoft.com/office/drawing/2014/main" id="{5E880235-315D-C943-B3C2-15077C2440F3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6811259" y="4610500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49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133" name="Text Placeholder 75">
            <a:extLst>
              <a:ext uri="{FF2B5EF4-FFF2-40B4-BE49-F238E27FC236}">
                <a16:creationId xmlns:a16="http://schemas.microsoft.com/office/drawing/2014/main" id="{1F55E24F-9574-884E-831D-4FAD9097B4B0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6811259" y="4862199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135" name="Text Placeholder 75">
            <a:extLst>
              <a:ext uri="{FF2B5EF4-FFF2-40B4-BE49-F238E27FC236}">
                <a16:creationId xmlns:a16="http://schemas.microsoft.com/office/drawing/2014/main" id="{2A2B08F4-91C1-E247-913E-4D11466C0FD3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6811259" y="5327390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49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136" name="Text Placeholder 75">
            <a:extLst>
              <a:ext uri="{FF2B5EF4-FFF2-40B4-BE49-F238E27FC236}">
                <a16:creationId xmlns:a16="http://schemas.microsoft.com/office/drawing/2014/main" id="{CBAE5738-3E68-824A-A440-49FF1240399E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6811259" y="5579087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Role</a:t>
            </a:r>
          </a:p>
        </p:txBody>
      </p: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91C8C4E6-1403-8E4E-968E-ED1E297AC5C6}"/>
              </a:ext>
            </a:extLst>
          </p:cNvPr>
          <p:cNvCxnSpPr>
            <a:cxnSpLocks/>
          </p:cNvCxnSpPr>
          <p:nvPr/>
        </p:nvCxnSpPr>
        <p:spPr>
          <a:xfrm flipH="1">
            <a:off x="10243963" y="2708852"/>
            <a:ext cx="1" cy="172583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4" name="Rounded Rectangle 163">
            <a:extLst>
              <a:ext uri="{FF2B5EF4-FFF2-40B4-BE49-F238E27FC236}">
                <a16:creationId xmlns:a16="http://schemas.microsoft.com/office/drawing/2014/main" id="{05B1E87D-9FCC-1447-B450-A2E798A029B9}"/>
              </a:ext>
            </a:extLst>
          </p:cNvPr>
          <p:cNvSpPr/>
          <p:nvPr/>
        </p:nvSpPr>
        <p:spPr>
          <a:xfrm>
            <a:off x="8162215" y="2879799"/>
            <a:ext cx="3926808" cy="3169707"/>
          </a:xfrm>
          <a:prstGeom prst="roundRect">
            <a:avLst>
              <a:gd name="adj" fmla="val 38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8" b="0" i="0">
              <a:solidFill>
                <a:schemeClr val="tx1"/>
              </a:solidFill>
              <a:latin typeface="Be Vietnam Pro" pitchFamily="2" charset="77"/>
              <a:cs typeface="Roboto" panose="02000000000000000000" pitchFamily="2" charset="0"/>
            </a:endParaRPr>
          </a:p>
        </p:txBody>
      </p:sp>
      <p:sp>
        <p:nvSpPr>
          <p:cNvPr id="166" name="Text Placeholder 75">
            <a:extLst>
              <a:ext uri="{FF2B5EF4-FFF2-40B4-BE49-F238E27FC236}">
                <a16:creationId xmlns:a16="http://schemas.microsoft.com/office/drawing/2014/main" id="{AFE41897-3DFF-C448-B956-3E3ACD245A15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906135" y="3151788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49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167" name="Text Placeholder 75">
            <a:extLst>
              <a:ext uri="{FF2B5EF4-FFF2-40B4-BE49-F238E27FC236}">
                <a16:creationId xmlns:a16="http://schemas.microsoft.com/office/drawing/2014/main" id="{460EB302-F294-2F4F-9319-911EF9EC0C54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8906135" y="3403486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169" name="Text Placeholder 75">
            <a:extLst>
              <a:ext uri="{FF2B5EF4-FFF2-40B4-BE49-F238E27FC236}">
                <a16:creationId xmlns:a16="http://schemas.microsoft.com/office/drawing/2014/main" id="{D22CB6D7-ED6F-9340-868F-84E345293CD5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8906135" y="3865001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49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170" name="Text Placeholder 75">
            <a:extLst>
              <a:ext uri="{FF2B5EF4-FFF2-40B4-BE49-F238E27FC236}">
                <a16:creationId xmlns:a16="http://schemas.microsoft.com/office/drawing/2014/main" id="{E32511A1-6576-FC4D-88E2-F01B727D7650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8906135" y="4116699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172" name="Text Placeholder 75">
            <a:extLst>
              <a:ext uri="{FF2B5EF4-FFF2-40B4-BE49-F238E27FC236}">
                <a16:creationId xmlns:a16="http://schemas.microsoft.com/office/drawing/2014/main" id="{AE196312-49AD-4B4B-A4D6-083E37A4EA1D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8900745" y="4573063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49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173" name="Text Placeholder 75">
            <a:extLst>
              <a:ext uri="{FF2B5EF4-FFF2-40B4-BE49-F238E27FC236}">
                <a16:creationId xmlns:a16="http://schemas.microsoft.com/office/drawing/2014/main" id="{883FB513-697D-074C-BE58-9E3361933D33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8900745" y="4824761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175" name="Text Placeholder 75">
            <a:extLst>
              <a:ext uri="{FF2B5EF4-FFF2-40B4-BE49-F238E27FC236}">
                <a16:creationId xmlns:a16="http://schemas.microsoft.com/office/drawing/2014/main" id="{8A5D09C5-A21A-004C-98F3-464347B31BCD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8900745" y="5289951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49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176" name="Text Placeholder 75">
            <a:extLst>
              <a:ext uri="{FF2B5EF4-FFF2-40B4-BE49-F238E27FC236}">
                <a16:creationId xmlns:a16="http://schemas.microsoft.com/office/drawing/2014/main" id="{B96DD900-CE44-9440-A256-31945C43DEBD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8900745" y="5541650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178" name="Text Placeholder 75">
            <a:extLst>
              <a:ext uri="{FF2B5EF4-FFF2-40B4-BE49-F238E27FC236}">
                <a16:creationId xmlns:a16="http://schemas.microsoft.com/office/drawing/2014/main" id="{E1E9988D-592C-C746-A56C-BA373439B90C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10825533" y="3176113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49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179" name="Text Placeholder 75">
            <a:extLst>
              <a:ext uri="{FF2B5EF4-FFF2-40B4-BE49-F238E27FC236}">
                <a16:creationId xmlns:a16="http://schemas.microsoft.com/office/drawing/2014/main" id="{BAD76138-3CC0-3948-8997-E9BD65119191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10825533" y="3427810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181" name="Text Placeholder 75">
            <a:extLst>
              <a:ext uri="{FF2B5EF4-FFF2-40B4-BE49-F238E27FC236}">
                <a16:creationId xmlns:a16="http://schemas.microsoft.com/office/drawing/2014/main" id="{5FE3592B-7D5B-0D43-8FED-215AB1FA5D2B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10825533" y="3889324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49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182" name="Text Placeholder 75">
            <a:extLst>
              <a:ext uri="{FF2B5EF4-FFF2-40B4-BE49-F238E27FC236}">
                <a16:creationId xmlns:a16="http://schemas.microsoft.com/office/drawing/2014/main" id="{53FC4D52-F164-324D-8A7A-BE6624B20E6B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10825533" y="4141023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184" name="Text Placeholder 75">
            <a:extLst>
              <a:ext uri="{FF2B5EF4-FFF2-40B4-BE49-F238E27FC236}">
                <a16:creationId xmlns:a16="http://schemas.microsoft.com/office/drawing/2014/main" id="{0FCC77A5-A9CE-E447-9548-B91F2D4E9990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10820143" y="4597386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49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185" name="Text Placeholder 75">
            <a:extLst>
              <a:ext uri="{FF2B5EF4-FFF2-40B4-BE49-F238E27FC236}">
                <a16:creationId xmlns:a16="http://schemas.microsoft.com/office/drawing/2014/main" id="{53C20172-9209-C041-ADD2-3267D1BE550B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10820143" y="4849085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187" name="Text Placeholder 75">
            <a:extLst>
              <a:ext uri="{FF2B5EF4-FFF2-40B4-BE49-F238E27FC236}">
                <a16:creationId xmlns:a16="http://schemas.microsoft.com/office/drawing/2014/main" id="{A255CDC4-2D87-9B42-9E02-155C15CB4850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10820143" y="5314275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49" b="1" i="0">
                <a:solidFill>
                  <a:schemeClr val="accent2"/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188" name="Text Placeholder 75">
            <a:extLst>
              <a:ext uri="{FF2B5EF4-FFF2-40B4-BE49-F238E27FC236}">
                <a16:creationId xmlns:a16="http://schemas.microsoft.com/office/drawing/2014/main" id="{5481AD1F-558A-A24D-A1BF-B10B38AF53EC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10820143" y="5565973"/>
            <a:ext cx="1135735" cy="23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 b="0" i="0">
                <a:solidFill>
                  <a:schemeClr val="bg1">
                    <a:lumMod val="50000"/>
                  </a:schemeClr>
                </a:solidFill>
                <a:latin typeface="Be Vietnam Pro" pitchFamily="2" charset="77"/>
                <a:cs typeface="Roboto" panose="02000000000000000000" pitchFamily="2" charset="0"/>
              </a:defRPr>
            </a:lvl1pPr>
            <a:lvl2pPr marL="388103" indent="0">
              <a:buNone/>
              <a:defRPr sz="934" b="1"/>
            </a:lvl2pPr>
            <a:lvl3pPr marL="776205" indent="0">
              <a:buNone/>
              <a:defRPr sz="934" b="1"/>
            </a:lvl3pPr>
            <a:lvl4pPr marL="1164308" indent="0">
              <a:buNone/>
              <a:defRPr sz="934" b="1"/>
            </a:lvl4pPr>
            <a:lvl5pPr marL="1552411" indent="0">
              <a:buNone/>
              <a:defRPr sz="934" b="1"/>
            </a:lvl5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2" name="Picture Placeholder 73">
            <a:extLst>
              <a:ext uri="{FF2B5EF4-FFF2-40B4-BE49-F238E27FC236}">
                <a16:creationId xmlns:a16="http://schemas.microsoft.com/office/drawing/2014/main" id="{B090750A-091A-97E0-8721-917E68C89DDB}"/>
              </a:ext>
            </a:extLst>
          </p:cNvPr>
          <p:cNvSpPr>
            <a:spLocks noGrp="1"/>
          </p:cNvSpPr>
          <p:nvPr>
            <p:ph type="pic" sz="quarter" idx="105"/>
          </p:nvPr>
        </p:nvSpPr>
        <p:spPr>
          <a:xfrm>
            <a:off x="1105655" y="1738949"/>
            <a:ext cx="688489" cy="811131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txBody>
          <a:bodyPr/>
          <a:lstStyle>
            <a:lvl1pPr marL="0" indent="0">
              <a:buNone/>
              <a:defRPr sz="84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Picture Placeholder 73">
            <a:extLst>
              <a:ext uri="{FF2B5EF4-FFF2-40B4-BE49-F238E27FC236}">
                <a16:creationId xmlns:a16="http://schemas.microsoft.com/office/drawing/2014/main" id="{18FE1771-3C6B-AD17-D975-E6F15219277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115485" y="1746697"/>
            <a:ext cx="688489" cy="811131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txBody>
          <a:bodyPr/>
          <a:lstStyle>
            <a:lvl1pPr marL="0" indent="0">
              <a:buNone/>
              <a:defRPr sz="84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73">
            <a:extLst>
              <a:ext uri="{FF2B5EF4-FFF2-40B4-BE49-F238E27FC236}">
                <a16:creationId xmlns:a16="http://schemas.microsoft.com/office/drawing/2014/main" id="{4872FA3C-7D78-4BEE-A041-51885DEA9992}"/>
              </a:ext>
            </a:extLst>
          </p:cNvPr>
          <p:cNvSpPr>
            <a:spLocks noGrp="1"/>
          </p:cNvSpPr>
          <p:nvPr>
            <p:ph type="pic" sz="quarter" idx="106"/>
          </p:nvPr>
        </p:nvSpPr>
        <p:spPr>
          <a:xfrm>
            <a:off x="9113628" y="1705690"/>
            <a:ext cx="688489" cy="811131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txBody>
          <a:bodyPr/>
          <a:lstStyle>
            <a:lvl1pPr marL="0" indent="0">
              <a:buNone/>
              <a:defRPr sz="84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73">
            <a:extLst>
              <a:ext uri="{FF2B5EF4-FFF2-40B4-BE49-F238E27FC236}">
                <a16:creationId xmlns:a16="http://schemas.microsoft.com/office/drawing/2014/main" id="{A8801F3A-9B36-CDDA-E1DA-9FDD912DDCD1}"/>
              </a:ext>
            </a:extLst>
          </p:cNvPr>
          <p:cNvSpPr>
            <a:spLocks noGrp="1"/>
          </p:cNvSpPr>
          <p:nvPr>
            <p:ph type="pic" sz="quarter" idx="93"/>
          </p:nvPr>
        </p:nvSpPr>
        <p:spPr>
          <a:xfrm>
            <a:off x="295866" y="3136242"/>
            <a:ext cx="430306" cy="506957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txBody>
          <a:bodyPr/>
          <a:lstStyle>
            <a:lvl1pPr marL="0" indent="0">
              <a:buNone/>
              <a:defRPr sz="84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73">
            <a:extLst>
              <a:ext uri="{FF2B5EF4-FFF2-40B4-BE49-F238E27FC236}">
                <a16:creationId xmlns:a16="http://schemas.microsoft.com/office/drawing/2014/main" id="{58E84082-18A6-B5ED-8533-F2B88CB86218}"/>
              </a:ext>
            </a:extLst>
          </p:cNvPr>
          <p:cNvSpPr>
            <a:spLocks noGrp="1"/>
          </p:cNvSpPr>
          <p:nvPr>
            <p:ph type="pic" sz="quarter" idx="107"/>
          </p:nvPr>
        </p:nvSpPr>
        <p:spPr>
          <a:xfrm>
            <a:off x="295866" y="3865001"/>
            <a:ext cx="430306" cy="506957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txBody>
          <a:bodyPr/>
          <a:lstStyle>
            <a:lvl1pPr marL="0" indent="0">
              <a:buNone/>
              <a:defRPr sz="84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73">
            <a:extLst>
              <a:ext uri="{FF2B5EF4-FFF2-40B4-BE49-F238E27FC236}">
                <a16:creationId xmlns:a16="http://schemas.microsoft.com/office/drawing/2014/main" id="{816CB26D-74E8-0631-61F0-4408DFFEF51B}"/>
              </a:ext>
            </a:extLst>
          </p:cNvPr>
          <p:cNvSpPr>
            <a:spLocks noGrp="1"/>
          </p:cNvSpPr>
          <p:nvPr>
            <p:ph type="pic" sz="quarter" idx="108"/>
          </p:nvPr>
        </p:nvSpPr>
        <p:spPr>
          <a:xfrm>
            <a:off x="295866" y="5291370"/>
            <a:ext cx="430306" cy="506957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txBody>
          <a:bodyPr/>
          <a:lstStyle>
            <a:lvl1pPr marL="0" indent="0">
              <a:buNone/>
              <a:defRPr sz="84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73">
            <a:extLst>
              <a:ext uri="{FF2B5EF4-FFF2-40B4-BE49-F238E27FC236}">
                <a16:creationId xmlns:a16="http://schemas.microsoft.com/office/drawing/2014/main" id="{3A258BB7-7FF5-05DD-09FD-3B4005A31C91}"/>
              </a:ext>
            </a:extLst>
          </p:cNvPr>
          <p:cNvSpPr>
            <a:spLocks noGrp="1"/>
          </p:cNvSpPr>
          <p:nvPr>
            <p:ph type="pic" sz="quarter" idx="109"/>
          </p:nvPr>
        </p:nvSpPr>
        <p:spPr>
          <a:xfrm>
            <a:off x="295866" y="4602294"/>
            <a:ext cx="430306" cy="506957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txBody>
          <a:bodyPr/>
          <a:lstStyle>
            <a:lvl1pPr marL="0" indent="0">
              <a:buNone/>
              <a:defRPr sz="84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73">
            <a:extLst>
              <a:ext uri="{FF2B5EF4-FFF2-40B4-BE49-F238E27FC236}">
                <a16:creationId xmlns:a16="http://schemas.microsoft.com/office/drawing/2014/main" id="{234394A7-446A-E1EB-1E34-5A9BC3CF15E2}"/>
              </a:ext>
            </a:extLst>
          </p:cNvPr>
          <p:cNvSpPr>
            <a:spLocks noGrp="1"/>
          </p:cNvSpPr>
          <p:nvPr>
            <p:ph type="pic" sz="quarter" idx="110"/>
          </p:nvPr>
        </p:nvSpPr>
        <p:spPr>
          <a:xfrm>
            <a:off x="2224469" y="3161262"/>
            <a:ext cx="430306" cy="506957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txBody>
          <a:bodyPr/>
          <a:lstStyle>
            <a:lvl1pPr marL="0" indent="0">
              <a:buNone/>
              <a:defRPr sz="84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73">
            <a:extLst>
              <a:ext uri="{FF2B5EF4-FFF2-40B4-BE49-F238E27FC236}">
                <a16:creationId xmlns:a16="http://schemas.microsoft.com/office/drawing/2014/main" id="{AEAB0867-C5CB-765A-D214-253041226DEC}"/>
              </a:ext>
            </a:extLst>
          </p:cNvPr>
          <p:cNvSpPr>
            <a:spLocks noGrp="1"/>
          </p:cNvSpPr>
          <p:nvPr>
            <p:ph type="pic" sz="quarter" idx="111"/>
          </p:nvPr>
        </p:nvSpPr>
        <p:spPr>
          <a:xfrm>
            <a:off x="2224469" y="3890020"/>
            <a:ext cx="430306" cy="506957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txBody>
          <a:bodyPr/>
          <a:lstStyle>
            <a:lvl1pPr marL="0" indent="0">
              <a:buNone/>
              <a:defRPr sz="84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73">
            <a:extLst>
              <a:ext uri="{FF2B5EF4-FFF2-40B4-BE49-F238E27FC236}">
                <a16:creationId xmlns:a16="http://schemas.microsoft.com/office/drawing/2014/main" id="{0F4D59F2-C060-663E-E040-79D817205B71}"/>
              </a:ext>
            </a:extLst>
          </p:cNvPr>
          <p:cNvSpPr>
            <a:spLocks noGrp="1"/>
          </p:cNvSpPr>
          <p:nvPr>
            <p:ph type="pic" sz="quarter" idx="112"/>
          </p:nvPr>
        </p:nvSpPr>
        <p:spPr>
          <a:xfrm>
            <a:off x="2224469" y="5316390"/>
            <a:ext cx="430306" cy="506957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txBody>
          <a:bodyPr/>
          <a:lstStyle>
            <a:lvl1pPr marL="0" indent="0">
              <a:buNone/>
              <a:defRPr sz="84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73">
            <a:extLst>
              <a:ext uri="{FF2B5EF4-FFF2-40B4-BE49-F238E27FC236}">
                <a16:creationId xmlns:a16="http://schemas.microsoft.com/office/drawing/2014/main" id="{3BDD7FE4-7B77-D884-4434-A8B02A327754}"/>
              </a:ext>
            </a:extLst>
          </p:cNvPr>
          <p:cNvSpPr>
            <a:spLocks noGrp="1"/>
          </p:cNvSpPr>
          <p:nvPr>
            <p:ph type="pic" sz="quarter" idx="113"/>
          </p:nvPr>
        </p:nvSpPr>
        <p:spPr>
          <a:xfrm>
            <a:off x="2224469" y="4627313"/>
            <a:ext cx="430306" cy="506957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txBody>
          <a:bodyPr/>
          <a:lstStyle>
            <a:lvl1pPr marL="0" indent="0">
              <a:buNone/>
              <a:defRPr sz="84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73">
            <a:extLst>
              <a:ext uri="{FF2B5EF4-FFF2-40B4-BE49-F238E27FC236}">
                <a16:creationId xmlns:a16="http://schemas.microsoft.com/office/drawing/2014/main" id="{BD540DE6-1F21-36E5-3D14-9607843A2E41}"/>
              </a:ext>
            </a:extLst>
          </p:cNvPr>
          <p:cNvSpPr>
            <a:spLocks noGrp="1"/>
          </p:cNvSpPr>
          <p:nvPr>
            <p:ph type="pic" sz="quarter" idx="114"/>
          </p:nvPr>
        </p:nvSpPr>
        <p:spPr>
          <a:xfrm>
            <a:off x="4304488" y="3151788"/>
            <a:ext cx="430306" cy="506957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txBody>
          <a:bodyPr/>
          <a:lstStyle>
            <a:lvl1pPr marL="0" indent="0">
              <a:buNone/>
              <a:defRPr sz="84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73">
            <a:extLst>
              <a:ext uri="{FF2B5EF4-FFF2-40B4-BE49-F238E27FC236}">
                <a16:creationId xmlns:a16="http://schemas.microsoft.com/office/drawing/2014/main" id="{66F32B09-7A5D-CCD1-174E-8558567DF402}"/>
              </a:ext>
            </a:extLst>
          </p:cNvPr>
          <p:cNvSpPr>
            <a:spLocks noGrp="1"/>
          </p:cNvSpPr>
          <p:nvPr>
            <p:ph type="pic" sz="quarter" idx="115"/>
          </p:nvPr>
        </p:nvSpPr>
        <p:spPr>
          <a:xfrm>
            <a:off x="4304488" y="3880546"/>
            <a:ext cx="430306" cy="506957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txBody>
          <a:bodyPr/>
          <a:lstStyle>
            <a:lvl1pPr marL="0" indent="0">
              <a:buNone/>
              <a:defRPr sz="84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73">
            <a:extLst>
              <a:ext uri="{FF2B5EF4-FFF2-40B4-BE49-F238E27FC236}">
                <a16:creationId xmlns:a16="http://schemas.microsoft.com/office/drawing/2014/main" id="{0F75FB6A-C468-4B98-64C2-2297163B5B78}"/>
              </a:ext>
            </a:extLst>
          </p:cNvPr>
          <p:cNvSpPr>
            <a:spLocks noGrp="1"/>
          </p:cNvSpPr>
          <p:nvPr>
            <p:ph type="pic" sz="quarter" idx="116"/>
          </p:nvPr>
        </p:nvSpPr>
        <p:spPr>
          <a:xfrm>
            <a:off x="4304488" y="5306916"/>
            <a:ext cx="430306" cy="506957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txBody>
          <a:bodyPr/>
          <a:lstStyle>
            <a:lvl1pPr marL="0" indent="0">
              <a:buNone/>
              <a:defRPr sz="84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73">
            <a:extLst>
              <a:ext uri="{FF2B5EF4-FFF2-40B4-BE49-F238E27FC236}">
                <a16:creationId xmlns:a16="http://schemas.microsoft.com/office/drawing/2014/main" id="{B82BDA9E-360B-E24B-1151-BB05329C5E72}"/>
              </a:ext>
            </a:extLst>
          </p:cNvPr>
          <p:cNvSpPr>
            <a:spLocks noGrp="1"/>
          </p:cNvSpPr>
          <p:nvPr>
            <p:ph type="pic" sz="quarter" idx="117"/>
          </p:nvPr>
        </p:nvSpPr>
        <p:spPr>
          <a:xfrm>
            <a:off x="4304488" y="4617839"/>
            <a:ext cx="430306" cy="506957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txBody>
          <a:bodyPr/>
          <a:lstStyle>
            <a:lvl1pPr marL="0" indent="0">
              <a:buNone/>
              <a:defRPr sz="84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73">
            <a:extLst>
              <a:ext uri="{FF2B5EF4-FFF2-40B4-BE49-F238E27FC236}">
                <a16:creationId xmlns:a16="http://schemas.microsoft.com/office/drawing/2014/main" id="{7E894BA3-1A15-AA78-797F-2BCC526832F4}"/>
              </a:ext>
            </a:extLst>
          </p:cNvPr>
          <p:cNvSpPr>
            <a:spLocks noGrp="1"/>
          </p:cNvSpPr>
          <p:nvPr>
            <p:ph type="pic" sz="quarter" idx="118"/>
          </p:nvPr>
        </p:nvSpPr>
        <p:spPr>
          <a:xfrm>
            <a:off x="6238699" y="3165176"/>
            <a:ext cx="430306" cy="506957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txBody>
          <a:bodyPr/>
          <a:lstStyle>
            <a:lvl1pPr marL="0" indent="0">
              <a:buNone/>
              <a:defRPr sz="84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73">
            <a:extLst>
              <a:ext uri="{FF2B5EF4-FFF2-40B4-BE49-F238E27FC236}">
                <a16:creationId xmlns:a16="http://schemas.microsoft.com/office/drawing/2014/main" id="{A1E39803-FE35-EEC7-0F87-B3B7DA98BDCA}"/>
              </a:ext>
            </a:extLst>
          </p:cNvPr>
          <p:cNvSpPr>
            <a:spLocks noGrp="1"/>
          </p:cNvSpPr>
          <p:nvPr>
            <p:ph type="pic" sz="quarter" idx="119"/>
          </p:nvPr>
        </p:nvSpPr>
        <p:spPr>
          <a:xfrm>
            <a:off x="6238699" y="3893934"/>
            <a:ext cx="430306" cy="506957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txBody>
          <a:bodyPr/>
          <a:lstStyle>
            <a:lvl1pPr marL="0" indent="0">
              <a:buNone/>
              <a:defRPr sz="84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73">
            <a:extLst>
              <a:ext uri="{FF2B5EF4-FFF2-40B4-BE49-F238E27FC236}">
                <a16:creationId xmlns:a16="http://schemas.microsoft.com/office/drawing/2014/main" id="{23092FB0-FFC3-8C97-F284-FD1A3646E466}"/>
              </a:ext>
            </a:extLst>
          </p:cNvPr>
          <p:cNvSpPr>
            <a:spLocks noGrp="1"/>
          </p:cNvSpPr>
          <p:nvPr>
            <p:ph type="pic" sz="quarter" idx="120"/>
          </p:nvPr>
        </p:nvSpPr>
        <p:spPr>
          <a:xfrm>
            <a:off x="6238699" y="5320304"/>
            <a:ext cx="430306" cy="506957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txBody>
          <a:bodyPr/>
          <a:lstStyle>
            <a:lvl1pPr marL="0" indent="0">
              <a:buNone/>
              <a:defRPr sz="84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73">
            <a:extLst>
              <a:ext uri="{FF2B5EF4-FFF2-40B4-BE49-F238E27FC236}">
                <a16:creationId xmlns:a16="http://schemas.microsoft.com/office/drawing/2014/main" id="{00A41578-2E86-F157-A91A-EA3DCE7826AE}"/>
              </a:ext>
            </a:extLst>
          </p:cNvPr>
          <p:cNvSpPr>
            <a:spLocks noGrp="1"/>
          </p:cNvSpPr>
          <p:nvPr>
            <p:ph type="pic" sz="quarter" idx="121"/>
          </p:nvPr>
        </p:nvSpPr>
        <p:spPr>
          <a:xfrm>
            <a:off x="6238699" y="4631227"/>
            <a:ext cx="430306" cy="506957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txBody>
          <a:bodyPr/>
          <a:lstStyle>
            <a:lvl1pPr marL="0" indent="0">
              <a:buNone/>
              <a:defRPr sz="84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73">
            <a:extLst>
              <a:ext uri="{FF2B5EF4-FFF2-40B4-BE49-F238E27FC236}">
                <a16:creationId xmlns:a16="http://schemas.microsoft.com/office/drawing/2014/main" id="{FFEB82B8-6966-5865-0BBF-4D55DF1D78AE}"/>
              </a:ext>
            </a:extLst>
          </p:cNvPr>
          <p:cNvSpPr>
            <a:spLocks noGrp="1"/>
          </p:cNvSpPr>
          <p:nvPr>
            <p:ph type="pic" sz="quarter" idx="122"/>
          </p:nvPr>
        </p:nvSpPr>
        <p:spPr>
          <a:xfrm>
            <a:off x="8320821" y="3142805"/>
            <a:ext cx="430306" cy="506957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txBody>
          <a:bodyPr/>
          <a:lstStyle>
            <a:lvl1pPr marL="0" indent="0">
              <a:buNone/>
              <a:defRPr sz="84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73">
            <a:extLst>
              <a:ext uri="{FF2B5EF4-FFF2-40B4-BE49-F238E27FC236}">
                <a16:creationId xmlns:a16="http://schemas.microsoft.com/office/drawing/2014/main" id="{2A1D70C2-4782-F39A-4E33-D68623B96D16}"/>
              </a:ext>
            </a:extLst>
          </p:cNvPr>
          <p:cNvSpPr>
            <a:spLocks noGrp="1"/>
          </p:cNvSpPr>
          <p:nvPr>
            <p:ph type="pic" sz="quarter" idx="123"/>
          </p:nvPr>
        </p:nvSpPr>
        <p:spPr>
          <a:xfrm>
            <a:off x="8320821" y="3871564"/>
            <a:ext cx="430306" cy="506957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txBody>
          <a:bodyPr/>
          <a:lstStyle>
            <a:lvl1pPr marL="0" indent="0">
              <a:buNone/>
              <a:defRPr sz="84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3">
            <a:extLst>
              <a:ext uri="{FF2B5EF4-FFF2-40B4-BE49-F238E27FC236}">
                <a16:creationId xmlns:a16="http://schemas.microsoft.com/office/drawing/2014/main" id="{07C27907-0364-5E0A-A6A8-19800A2DB746}"/>
              </a:ext>
            </a:extLst>
          </p:cNvPr>
          <p:cNvSpPr>
            <a:spLocks noGrp="1"/>
          </p:cNvSpPr>
          <p:nvPr>
            <p:ph type="pic" sz="quarter" idx="124"/>
          </p:nvPr>
        </p:nvSpPr>
        <p:spPr>
          <a:xfrm>
            <a:off x="8320821" y="5297933"/>
            <a:ext cx="430306" cy="506957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txBody>
          <a:bodyPr/>
          <a:lstStyle>
            <a:lvl1pPr marL="0" indent="0">
              <a:buNone/>
              <a:defRPr sz="84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73">
            <a:extLst>
              <a:ext uri="{FF2B5EF4-FFF2-40B4-BE49-F238E27FC236}">
                <a16:creationId xmlns:a16="http://schemas.microsoft.com/office/drawing/2014/main" id="{778BD145-8B77-BB35-D555-9CAA9A8E935E}"/>
              </a:ext>
            </a:extLst>
          </p:cNvPr>
          <p:cNvSpPr>
            <a:spLocks noGrp="1"/>
          </p:cNvSpPr>
          <p:nvPr>
            <p:ph type="pic" sz="quarter" idx="125"/>
          </p:nvPr>
        </p:nvSpPr>
        <p:spPr>
          <a:xfrm>
            <a:off x="8320821" y="4608857"/>
            <a:ext cx="430306" cy="506957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txBody>
          <a:bodyPr/>
          <a:lstStyle>
            <a:lvl1pPr marL="0" indent="0">
              <a:buNone/>
              <a:defRPr sz="84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73">
            <a:extLst>
              <a:ext uri="{FF2B5EF4-FFF2-40B4-BE49-F238E27FC236}">
                <a16:creationId xmlns:a16="http://schemas.microsoft.com/office/drawing/2014/main" id="{8832F67B-E850-6524-BC66-CB36B67AB021}"/>
              </a:ext>
            </a:extLst>
          </p:cNvPr>
          <p:cNvSpPr>
            <a:spLocks noGrp="1"/>
          </p:cNvSpPr>
          <p:nvPr>
            <p:ph type="pic" sz="quarter" idx="126"/>
          </p:nvPr>
        </p:nvSpPr>
        <p:spPr>
          <a:xfrm>
            <a:off x="10243962" y="3151788"/>
            <a:ext cx="430306" cy="506957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txBody>
          <a:bodyPr/>
          <a:lstStyle>
            <a:lvl1pPr marL="0" indent="0">
              <a:buNone/>
              <a:defRPr sz="84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3">
            <a:extLst>
              <a:ext uri="{FF2B5EF4-FFF2-40B4-BE49-F238E27FC236}">
                <a16:creationId xmlns:a16="http://schemas.microsoft.com/office/drawing/2014/main" id="{8C531B4D-6009-C724-112B-BCDEE9E14953}"/>
              </a:ext>
            </a:extLst>
          </p:cNvPr>
          <p:cNvSpPr>
            <a:spLocks noGrp="1"/>
          </p:cNvSpPr>
          <p:nvPr>
            <p:ph type="pic" sz="quarter" idx="127"/>
          </p:nvPr>
        </p:nvSpPr>
        <p:spPr>
          <a:xfrm>
            <a:off x="10243962" y="3880546"/>
            <a:ext cx="430306" cy="506957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txBody>
          <a:bodyPr/>
          <a:lstStyle>
            <a:lvl1pPr marL="0" indent="0">
              <a:buNone/>
              <a:defRPr sz="84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73">
            <a:extLst>
              <a:ext uri="{FF2B5EF4-FFF2-40B4-BE49-F238E27FC236}">
                <a16:creationId xmlns:a16="http://schemas.microsoft.com/office/drawing/2014/main" id="{4A6D6DE4-83DF-7DBF-3CB8-EEF611E2FAE4}"/>
              </a:ext>
            </a:extLst>
          </p:cNvPr>
          <p:cNvSpPr>
            <a:spLocks noGrp="1"/>
          </p:cNvSpPr>
          <p:nvPr>
            <p:ph type="pic" sz="quarter" idx="128"/>
          </p:nvPr>
        </p:nvSpPr>
        <p:spPr>
          <a:xfrm>
            <a:off x="10243962" y="5306916"/>
            <a:ext cx="430306" cy="506957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txBody>
          <a:bodyPr/>
          <a:lstStyle>
            <a:lvl1pPr marL="0" indent="0">
              <a:buNone/>
              <a:defRPr sz="84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73">
            <a:extLst>
              <a:ext uri="{FF2B5EF4-FFF2-40B4-BE49-F238E27FC236}">
                <a16:creationId xmlns:a16="http://schemas.microsoft.com/office/drawing/2014/main" id="{011E5563-0E9E-BAAE-DB70-F107402B34C9}"/>
              </a:ext>
            </a:extLst>
          </p:cNvPr>
          <p:cNvSpPr>
            <a:spLocks noGrp="1"/>
          </p:cNvSpPr>
          <p:nvPr>
            <p:ph type="pic" sz="quarter" idx="129"/>
          </p:nvPr>
        </p:nvSpPr>
        <p:spPr>
          <a:xfrm>
            <a:off x="10243962" y="4617839"/>
            <a:ext cx="430306" cy="506957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txBody>
          <a:bodyPr/>
          <a:lstStyle>
            <a:lvl1pPr marL="0" indent="0">
              <a:buNone/>
              <a:defRPr sz="849" b="0" i="0">
                <a:solidFill>
                  <a:schemeClr val="tx1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386308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-Blue">
    <p:bg>
      <p:bgPr>
        <a:gradFill>
          <a:gsLst>
            <a:gs pos="0">
              <a:schemeClr val="accent1">
                <a:alpha val="70356"/>
              </a:schemeClr>
            </a:gs>
            <a:gs pos="100000">
              <a:schemeClr val="bg1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690859" y="3659781"/>
            <a:ext cx="4064022" cy="872607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None/>
              <a:defRPr lang="en-US" sz="4074" b="1" i="0" kern="1200" cap="none" baseline="0" dirty="0" smtClean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388103" indent="0">
              <a:buNone/>
              <a:defRPr lang="en-US" sz="3396" kern="1200" dirty="0" smtClean="0">
                <a:solidFill>
                  <a:srgbClr val="0095DA"/>
                </a:solidFill>
                <a:latin typeface="Arial" charset="0"/>
                <a:ea typeface="Arial" charset="0"/>
                <a:cs typeface="Arial" charset="0"/>
              </a:defRPr>
            </a:lvl2pPr>
            <a:lvl3pPr marL="776205" indent="0">
              <a:buNone/>
              <a:defRPr lang="en-US" sz="3396" kern="1200" dirty="0" smtClean="0">
                <a:solidFill>
                  <a:srgbClr val="0095DA"/>
                </a:solidFill>
                <a:latin typeface="Arial" charset="0"/>
                <a:ea typeface="Arial" charset="0"/>
                <a:cs typeface="Arial" charset="0"/>
              </a:defRPr>
            </a:lvl3pPr>
            <a:lvl4pPr marL="1164308" indent="0">
              <a:buNone/>
              <a:defRPr lang="en-US" sz="3396" kern="1200" dirty="0" smtClean="0">
                <a:solidFill>
                  <a:srgbClr val="0095DA"/>
                </a:solidFill>
                <a:latin typeface="Arial" charset="0"/>
                <a:ea typeface="Arial" charset="0"/>
                <a:cs typeface="Arial" charset="0"/>
              </a:defRPr>
            </a:lvl4pPr>
            <a:lvl5pPr marL="1552411" indent="0">
              <a:buNone/>
              <a:defRPr lang="en-US" sz="3396" kern="1200" dirty="0">
                <a:solidFill>
                  <a:srgbClr val="0095DA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1EE945-97F1-9739-8CDC-B2E36C5F5E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0564" y="4779742"/>
            <a:ext cx="4064637" cy="8726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98" b="0" i="0">
                <a:solidFill>
                  <a:schemeClr val="bg2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Contact info or other content can go here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755BC34-13FA-C007-7BEB-03FE6DD0034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1718" y="520554"/>
            <a:ext cx="2892553" cy="184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457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-you-Pink">
    <p:bg>
      <p:bgPr>
        <a:gradFill>
          <a:gsLst>
            <a:gs pos="0">
              <a:schemeClr val="tx2"/>
            </a:gs>
            <a:gs pos="100000">
              <a:schemeClr val="bg1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690859" y="3659781"/>
            <a:ext cx="4064022" cy="872607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None/>
              <a:defRPr lang="en-US" sz="4074" b="1" i="0" kern="1200" cap="none" baseline="0" dirty="0" smtClean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388103" indent="0">
              <a:buNone/>
              <a:defRPr lang="en-US" sz="3396" kern="1200" dirty="0" smtClean="0">
                <a:solidFill>
                  <a:srgbClr val="0095DA"/>
                </a:solidFill>
                <a:latin typeface="Arial" charset="0"/>
                <a:ea typeface="Arial" charset="0"/>
                <a:cs typeface="Arial" charset="0"/>
              </a:defRPr>
            </a:lvl2pPr>
            <a:lvl3pPr marL="776205" indent="0">
              <a:buNone/>
              <a:defRPr lang="en-US" sz="3396" kern="1200" dirty="0" smtClean="0">
                <a:solidFill>
                  <a:srgbClr val="0095DA"/>
                </a:solidFill>
                <a:latin typeface="Arial" charset="0"/>
                <a:ea typeface="Arial" charset="0"/>
                <a:cs typeface="Arial" charset="0"/>
              </a:defRPr>
            </a:lvl3pPr>
            <a:lvl4pPr marL="1164308" indent="0">
              <a:buNone/>
              <a:defRPr lang="en-US" sz="3396" kern="1200" dirty="0" smtClean="0">
                <a:solidFill>
                  <a:srgbClr val="0095DA"/>
                </a:solidFill>
                <a:latin typeface="Arial" charset="0"/>
                <a:ea typeface="Arial" charset="0"/>
                <a:cs typeface="Arial" charset="0"/>
              </a:defRPr>
            </a:lvl4pPr>
            <a:lvl5pPr marL="1552411" indent="0">
              <a:buNone/>
              <a:defRPr lang="en-US" sz="3396" kern="1200" dirty="0">
                <a:solidFill>
                  <a:srgbClr val="0095DA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1EE945-97F1-9739-8CDC-B2E36C5F5E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0564" y="4779742"/>
            <a:ext cx="4064637" cy="8726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98" b="0" i="0">
                <a:solidFill>
                  <a:schemeClr val="bg2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r>
              <a:rPr lang="en-US"/>
              <a:t>Contact info or other content can go here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755BC34-13FA-C007-7BEB-03FE6DD0034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1718" y="520554"/>
            <a:ext cx="2892553" cy="184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4261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187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Lt-Title-Half-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with her hand on her chin&#10;&#10;AI-generated content may be incorrect.">
            <a:extLst>
              <a:ext uri="{FF2B5EF4-FFF2-40B4-BE49-F238E27FC236}">
                <a16:creationId xmlns:a16="http://schemas.microsoft.com/office/drawing/2014/main" id="{B3AEA998-2277-6DF6-9A83-51D23F0B2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96" y="0"/>
            <a:ext cx="11179032" cy="6857998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D351EC74-051C-CB06-AC9C-9265176563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859" y="5581160"/>
            <a:ext cx="4048923" cy="40768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658843" rtl="0" eaLnBrk="1" latinLnBrk="0" hangingPunct="1">
              <a:lnSpc>
                <a:spcPct val="90000"/>
              </a:lnSpc>
              <a:spcBef>
                <a:spcPts val="721"/>
              </a:spcBef>
              <a:buFont typeface="Arial" panose="020B0604020202020204" pitchFamily="34" charset="0"/>
              <a:buNone/>
              <a:defRPr lang="en-US" sz="959" b="1" i="0" kern="1200" baseline="0" dirty="0" smtClean="0">
                <a:solidFill>
                  <a:schemeClr val="bg2"/>
                </a:solidFill>
                <a:latin typeface="Be Vietnam Pro" pitchFamily="2" charset="77"/>
                <a:ea typeface="Be Vietnam Pro" pitchFamily="2" charset="77"/>
                <a:cs typeface="Roboto" panose="02000000000000000000" pitchFamily="2" charset="0"/>
              </a:defRPr>
            </a:lvl1pPr>
            <a:lvl2pPr marL="0" indent="0" algn="l" defTabSz="658843" rtl="0" eaLnBrk="1" latinLnBrk="0" hangingPunct="1">
              <a:lnSpc>
                <a:spcPct val="90000"/>
              </a:lnSpc>
              <a:spcBef>
                <a:spcPts val="721"/>
              </a:spcBef>
              <a:buFont typeface="Arial" panose="020B0604020202020204" pitchFamily="34" charset="0"/>
              <a:buNone/>
              <a:defRPr lang="en-US" sz="1009" kern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0" indent="0" algn="l" defTabSz="658843" rtl="0" eaLnBrk="1" latinLnBrk="0" hangingPunct="1">
              <a:lnSpc>
                <a:spcPct val="90000"/>
              </a:lnSpc>
              <a:spcBef>
                <a:spcPts val="721"/>
              </a:spcBef>
              <a:buFont typeface="Arial" panose="020B0604020202020204" pitchFamily="34" charset="0"/>
              <a:buNone/>
              <a:defRPr lang="en-US" sz="1009" kern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0" indent="0" algn="l" defTabSz="658843" rtl="0" eaLnBrk="1" latinLnBrk="0" hangingPunct="1">
              <a:lnSpc>
                <a:spcPct val="90000"/>
              </a:lnSpc>
              <a:spcBef>
                <a:spcPts val="721"/>
              </a:spcBef>
              <a:buFont typeface="Arial" panose="020B0604020202020204" pitchFamily="34" charset="0"/>
              <a:buNone/>
              <a:defRPr lang="en-US" sz="1009" kern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0" indent="0" algn="l" defTabSz="658843" rtl="0" eaLnBrk="1" latinLnBrk="0" hangingPunct="1">
              <a:lnSpc>
                <a:spcPct val="90000"/>
              </a:lnSpc>
              <a:spcBef>
                <a:spcPts val="721"/>
              </a:spcBef>
              <a:buFont typeface="Arial" panose="020B0604020202020204" pitchFamily="34" charset="0"/>
              <a:buNone/>
              <a:defRPr lang="en-US" sz="1009" kern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5CE34C07-A021-932B-7A49-24191A57D8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0858" y="5954918"/>
            <a:ext cx="4048923" cy="40768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658843" rtl="0" eaLnBrk="1" latinLnBrk="0" hangingPunct="1">
              <a:lnSpc>
                <a:spcPct val="90000"/>
              </a:lnSpc>
              <a:spcBef>
                <a:spcPts val="721"/>
              </a:spcBef>
              <a:buFont typeface="Arial" panose="020B0604020202020204" pitchFamily="34" charset="0"/>
              <a:buNone/>
              <a:defRPr lang="en-US" sz="959" b="0" i="0" kern="1200" baseline="0" dirty="0" smtClean="0">
                <a:solidFill>
                  <a:schemeClr val="bg2"/>
                </a:solidFill>
                <a:latin typeface="Be Vietnam Pro" pitchFamily="2" charset="77"/>
                <a:ea typeface="Be Vietnam Pro" pitchFamily="2" charset="77"/>
                <a:cs typeface="Roboto" panose="02000000000000000000" pitchFamily="2" charset="0"/>
              </a:defRPr>
            </a:lvl1pPr>
            <a:lvl2pPr marL="0" indent="0" algn="l" defTabSz="658843" rtl="0" eaLnBrk="1" latinLnBrk="0" hangingPunct="1">
              <a:lnSpc>
                <a:spcPct val="90000"/>
              </a:lnSpc>
              <a:spcBef>
                <a:spcPts val="721"/>
              </a:spcBef>
              <a:buFont typeface="Arial" panose="020B0604020202020204" pitchFamily="34" charset="0"/>
              <a:buNone/>
              <a:defRPr lang="en-US" sz="1009" kern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0" indent="0" algn="l" defTabSz="658843" rtl="0" eaLnBrk="1" latinLnBrk="0" hangingPunct="1">
              <a:lnSpc>
                <a:spcPct val="90000"/>
              </a:lnSpc>
              <a:spcBef>
                <a:spcPts val="721"/>
              </a:spcBef>
              <a:buFont typeface="Arial" panose="020B0604020202020204" pitchFamily="34" charset="0"/>
              <a:buNone/>
              <a:defRPr lang="en-US" sz="1009" kern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0" indent="0" algn="l" defTabSz="658843" rtl="0" eaLnBrk="1" latinLnBrk="0" hangingPunct="1">
              <a:lnSpc>
                <a:spcPct val="90000"/>
              </a:lnSpc>
              <a:spcBef>
                <a:spcPts val="721"/>
              </a:spcBef>
              <a:buFont typeface="Arial" panose="020B0604020202020204" pitchFamily="34" charset="0"/>
              <a:buNone/>
              <a:defRPr lang="en-US" sz="1009" kern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0" indent="0" algn="l" defTabSz="658843" rtl="0" eaLnBrk="1" latinLnBrk="0" hangingPunct="1">
              <a:lnSpc>
                <a:spcPct val="90000"/>
              </a:lnSpc>
              <a:spcBef>
                <a:spcPts val="721"/>
              </a:spcBef>
              <a:buFont typeface="Arial" panose="020B0604020202020204" pitchFamily="34" charset="0"/>
              <a:buNone/>
              <a:defRPr lang="en-US" sz="1009" kern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Speaker Title 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24E16B08-CA1A-6D3A-6A60-596669DA25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0859" y="1671810"/>
            <a:ext cx="4632576" cy="222907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lang="en-US" sz="3515" b="1" i="0" kern="1200" cap="none" baseline="0" dirty="0" smtClean="0">
                <a:solidFill>
                  <a:schemeClr val="bg2"/>
                </a:solidFill>
                <a:latin typeface="Be Vietnam Pro" pitchFamily="2" charset="77"/>
                <a:ea typeface="Source Sans Pro" panose="020B0503030403020204" pitchFamily="34" charset="0"/>
                <a:cs typeface="Roboto" panose="02000000000000000000" pitchFamily="2" charset="0"/>
              </a:defRPr>
            </a:lvl1pPr>
            <a:lvl2pPr marL="329422" indent="0">
              <a:buNone/>
              <a:defRPr lang="en-US" sz="2882" kern="1200" dirty="0" smtClean="0">
                <a:solidFill>
                  <a:srgbClr val="0095DA"/>
                </a:solidFill>
                <a:latin typeface="Arial" charset="0"/>
                <a:ea typeface="Arial" charset="0"/>
                <a:cs typeface="Arial" charset="0"/>
              </a:defRPr>
            </a:lvl2pPr>
            <a:lvl3pPr marL="658843" indent="0">
              <a:buNone/>
              <a:defRPr lang="en-US" sz="2882" kern="1200" dirty="0" smtClean="0">
                <a:solidFill>
                  <a:srgbClr val="0095DA"/>
                </a:solidFill>
                <a:latin typeface="Arial" charset="0"/>
                <a:ea typeface="Arial" charset="0"/>
                <a:cs typeface="Arial" charset="0"/>
              </a:defRPr>
            </a:lvl3pPr>
            <a:lvl4pPr marL="988265" indent="0">
              <a:buNone/>
              <a:defRPr lang="en-US" sz="2882" kern="1200" dirty="0" smtClean="0">
                <a:solidFill>
                  <a:srgbClr val="0095DA"/>
                </a:solidFill>
                <a:latin typeface="Arial" charset="0"/>
                <a:ea typeface="Arial" charset="0"/>
                <a:cs typeface="Arial" charset="0"/>
              </a:defRPr>
            </a:lvl4pPr>
            <a:lvl5pPr marL="1317686" indent="0">
              <a:buNone/>
              <a:defRPr lang="en-US" sz="2882" kern="1200" dirty="0">
                <a:solidFill>
                  <a:srgbClr val="0095DA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Title Slide with brand 3 lines max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EF7A833-52BD-DCC8-C75D-9881C5A35D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0564" y="4274640"/>
            <a:ext cx="4633278" cy="544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1" b="0" i="0">
                <a:solidFill>
                  <a:schemeClr val="bg2"/>
                </a:solidFill>
                <a:latin typeface="Be Vietnam Pro" pitchFamily="2" charset="77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Subtitle can go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4049A05-746A-CCEB-CD6C-CB643070FC80}"/>
              </a:ext>
            </a:extLst>
          </p:cNvPr>
          <p:cNvCxnSpPr>
            <a:cxnSpLocks/>
          </p:cNvCxnSpPr>
          <p:nvPr/>
        </p:nvCxnSpPr>
        <p:spPr>
          <a:xfrm>
            <a:off x="690858" y="4053840"/>
            <a:ext cx="4632577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40C4A880-297F-8351-9C0F-91E8BD98D697}"/>
              </a:ext>
            </a:extLst>
          </p:cNvPr>
          <p:cNvSpPr/>
          <p:nvPr/>
        </p:nvSpPr>
        <p:spPr>
          <a:xfrm>
            <a:off x="1" y="3"/>
            <a:ext cx="12192000" cy="511728"/>
          </a:xfrm>
          <a:prstGeom prst="rect">
            <a:avLst/>
          </a:prstGeom>
          <a:gradFill>
            <a:gsLst>
              <a:gs pos="0">
                <a:schemeClr val="accent1">
                  <a:alpha val="28540"/>
                </a:schemeClr>
              </a:gs>
              <a:gs pos="99000">
                <a:schemeClr val="accent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97" b="0" i="0"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44F90B2-D9C6-1946-E1D2-8C863D3F634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295" y="375958"/>
            <a:ext cx="1324823" cy="101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258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CCC045-C85D-494C-8011-67C63C6BF7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913" y="441325"/>
            <a:ext cx="10729912" cy="58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spc="-13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2pPr>
            <a:lvl3pPr marL="9144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3pPr>
            <a:lvl4pPr marL="13716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4pPr>
            <a:lvl5pPr marL="18288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5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2CE8D9B-5972-4FA3-8D03-81CB287054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913" y="959038"/>
            <a:ext cx="10729912" cy="33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2pPr>
            <a:lvl3pPr marL="9144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3pPr>
            <a:lvl4pPr marL="13716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4pPr>
            <a:lvl5pPr marL="18288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5pPr>
          </a:lstStyle>
          <a:p>
            <a:pPr lvl="0"/>
            <a:r>
              <a:rPr lang="en-US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2123531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 1">
  <p:cSld name="3_Custom Layout 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716">
                <a:solidFill>
                  <a:srgbClr val="4F5B6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11076215" y="6417160"/>
            <a:ext cx="278000" cy="225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18">
                <a:solidFill>
                  <a:srgbClr val="959A9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18">
                <a:solidFill>
                  <a:srgbClr val="959A9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18">
                <a:solidFill>
                  <a:srgbClr val="959A9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18">
                <a:solidFill>
                  <a:srgbClr val="959A9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18">
                <a:solidFill>
                  <a:srgbClr val="959A9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18">
                <a:solidFill>
                  <a:srgbClr val="959A9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18">
                <a:solidFill>
                  <a:srgbClr val="959A9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18">
                <a:solidFill>
                  <a:srgbClr val="959A9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18">
                <a:solidFill>
                  <a:srgbClr val="959A9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fld id="{96450C00-65F2-4069-AAFB-0BDB5BFE1F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2265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489FE19-59D3-466B-A145-BBCC9A3E1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41275"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9B4D2B4-A027-4DAB-8260-8105B0964B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079" y="3008885"/>
            <a:ext cx="3847148" cy="8402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5400" spc="-13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2pPr>
            <a:lvl3pPr marL="9144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3pPr>
            <a:lvl4pPr marL="13716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4pPr>
            <a:lvl5pPr marL="1828800" indent="0">
              <a:buNone/>
              <a:defRPr sz="3200">
                <a:gradFill>
                  <a:gsLst>
                    <a:gs pos="5000">
                      <a:srgbClr val="9E62FD"/>
                    </a:gs>
                    <a:gs pos="95000">
                      <a:srgbClr val="298DE8"/>
                    </a:gs>
                  </a:gsLst>
                  <a:lin ang="2400000" scaled="0"/>
                </a:gradFill>
                <a:latin typeface="+mj-lt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605012417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y_text and illustration 1" preserve="1">
  <p:cSld name="grey_text and illustration 1"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3b5455ef060_0_2135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>
              <a:defRPr lang="en-US"/>
            </a:defPPr>
            <a:lvl1pPr marL="0" lvl="0" algn="r" defTabSz="914400" rtl="0" eaLnBrk="1" latinLnBrk="0" hangingPunct="1">
              <a:buNone/>
              <a:defRPr sz="1132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0" eaLnBrk="1" latinLnBrk="0" hangingPunct="1">
              <a:buNone/>
              <a:defRPr sz="1132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0" eaLnBrk="1" latinLnBrk="0" hangingPunct="1">
              <a:buNone/>
              <a:defRPr sz="1132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0" eaLnBrk="1" latinLnBrk="0" hangingPunct="1">
              <a:buNone/>
              <a:defRPr sz="1132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0" eaLnBrk="1" latinLnBrk="0" hangingPunct="1">
              <a:buNone/>
              <a:defRPr sz="1132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0" eaLnBrk="1" latinLnBrk="0" hangingPunct="1">
              <a:buNone/>
              <a:defRPr sz="1132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0" eaLnBrk="1" latinLnBrk="0" hangingPunct="1">
              <a:buNone/>
              <a:defRPr sz="1132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0" eaLnBrk="1" latinLnBrk="0" hangingPunct="1">
              <a:buNone/>
              <a:defRPr sz="1132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0" eaLnBrk="1" latinLnBrk="0" hangingPunct="1">
              <a:buNone/>
              <a:defRPr sz="1132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740" name="Google Shape;740;g3b5455ef060_0_2135"/>
          <p:cNvSpPr/>
          <p:nvPr/>
        </p:nvSpPr>
        <p:spPr>
          <a:xfrm>
            <a:off x="-162200" y="-54600"/>
            <a:ext cx="6109600" cy="6967200"/>
          </a:xfrm>
          <a:prstGeom prst="rect">
            <a:avLst/>
          </a:prstGeom>
          <a:solidFill>
            <a:srgbClr val="EDF1F7"/>
          </a:solidFill>
          <a:ln>
            <a:noFill/>
          </a:ln>
        </p:spPr>
        <p:txBody>
          <a:bodyPr spcFirstLastPara="1" wrap="square" lIns="103469" tIns="103469" rIns="103469" bIns="1034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38">
              <a:solidFill>
                <a:sysClr val="windowText" lastClr="000000"/>
              </a:solidFill>
            </a:endParaRPr>
          </a:p>
        </p:txBody>
      </p:sp>
      <p:sp>
        <p:nvSpPr>
          <p:cNvPr id="742" name="Google Shape;742;g3b5455ef060_0_2135"/>
          <p:cNvSpPr txBox="1">
            <a:spLocks noGrp="1"/>
          </p:cNvSpPr>
          <p:nvPr>
            <p:ph type="body" idx="1"/>
          </p:nvPr>
        </p:nvSpPr>
        <p:spPr>
          <a:xfrm>
            <a:off x="415600" y="2069400"/>
            <a:ext cx="45236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17456" lvl="0" indent="-34497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>
                <a:solidFill>
                  <a:sysClr val="windowText" lastClr="000000"/>
                </a:solidFill>
              </a:defRPr>
            </a:lvl1pPr>
            <a:lvl2pPr marL="1034912" lvl="1" indent="-34497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2pPr>
            <a:lvl3pPr marL="1552367" lvl="2" indent="-34497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3pPr>
            <a:lvl4pPr marL="2069823" lvl="3" indent="-34497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4pPr>
            <a:lvl5pPr marL="2587279" lvl="4" indent="-34497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5pPr>
            <a:lvl6pPr marL="3104735" lvl="5" indent="-34497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6pPr>
            <a:lvl7pPr marL="3622190" lvl="6" indent="-34497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7pPr>
            <a:lvl8pPr marL="4139646" lvl="7" indent="-34497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8pPr>
            <a:lvl9pPr marL="4657102" lvl="8" indent="-34497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3" name="Google Shape;743;g3b5455ef060_0_213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452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ysClr val="windowText" lastClr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744" name="Google Shape;744;g3b5455ef060_0_21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16601" y="1673450"/>
            <a:ext cx="4280001" cy="351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purple cloud with black background&#10;&#10;AI-generated content may be incorrect.">
            <a:extLst>
              <a:ext uri="{FF2B5EF4-FFF2-40B4-BE49-F238E27FC236}">
                <a16:creationId xmlns:a16="http://schemas.microsoft.com/office/drawing/2014/main" id="{2B65F22A-6CD4-8570-EC11-36D0CAAE3D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468" y="3762"/>
            <a:ext cx="1425532" cy="82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3360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y_text and illustration 2" preserve="1">
  <p:cSld name="grey_text and illustration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3b5455ef060_0_2142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>
              <a:defRPr lang="en-US"/>
            </a:defPPr>
            <a:lvl1pPr marL="0" lvl="0" algn="r" defTabSz="914400" rtl="0" eaLnBrk="1" latinLnBrk="0" hangingPunct="1">
              <a:buNone/>
              <a:defRPr sz="1132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0" eaLnBrk="1" latinLnBrk="0" hangingPunct="1">
              <a:buNone/>
              <a:defRPr sz="1132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0" eaLnBrk="1" latinLnBrk="0" hangingPunct="1">
              <a:buNone/>
              <a:defRPr sz="1132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0" eaLnBrk="1" latinLnBrk="0" hangingPunct="1">
              <a:buNone/>
              <a:defRPr sz="1132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0" eaLnBrk="1" latinLnBrk="0" hangingPunct="1">
              <a:buNone/>
              <a:defRPr sz="1132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0" eaLnBrk="1" latinLnBrk="0" hangingPunct="1">
              <a:buNone/>
              <a:defRPr sz="1132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0" eaLnBrk="1" latinLnBrk="0" hangingPunct="1">
              <a:buNone/>
              <a:defRPr sz="1132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0" eaLnBrk="1" latinLnBrk="0" hangingPunct="1">
              <a:buNone/>
              <a:defRPr sz="1132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0" eaLnBrk="1" latinLnBrk="0" hangingPunct="1">
              <a:buNone/>
              <a:defRPr sz="1132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747" name="Google Shape;747;g3b5455ef060_0_2142"/>
          <p:cNvSpPr/>
          <p:nvPr/>
        </p:nvSpPr>
        <p:spPr>
          <a:xfrm>
            <a:off x="-162200" y="-54600"/>
            <a:ext cx="6109600" cy="6967200"/>
          </a:xfrm>
          <a:prstGeom prst="rect">
            <a:avLst/>
          </a:prstGeom>
          <a:solidFill>
            <a:srgbClr val="EDF1F7"/>
          </a:solidFill>
          <a:ln>
            <a:noFill/>
          </a:ln>
        </p:spPr>
        <p:txBody>
          <a:bodyPr spcFirstLastPara="1" wrap="square" lIns="103469" tIns="103469" rIns="103469" bIns="1034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38"/>
          </a:p>
        </p:txBody>
      </p:sp>
      <p:sp>
        <p:nvSpPr>
          <p:cNvPr id="749" name="Google Shape;749;g3b5455ef060_0_2142"/>
          <p:cNvSpPr txBox="1">
            <a:spLocks noGrp="1"/>
          </p:cNvSpPr>
          <p:nvPr>
            <p:ph type="body" idx="1"/>
          </p:nvPr>
        </p:nvSpPr>
        <p:spPr>
          <a:xfrm>
            <a:off x="415600" y="2069400"/>
            <a:ext cx="45236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17456" lvl="0" indent="-34497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>
                <a:solidFill>
                  <a:sysClr val="windowText" lastClr="000000"/>
                </a:solidFill>
              </a:defRPr>
            </a:lvl1pPr>
            <a:lvl2pPr marL="1034912" lvl="1" indent="-34497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2pPr>
            <a:lvl3pPr marL="1552367" lvl="2" indent="-34497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3pPr>
            <a:lvl4pPr marL="2069823" lvl="3" indent="-34497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4pPr>
            <a:lvl5pPr marL="2587279" lvl="4" indent="-34497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5pPr>
            <a:lvl6pPr marL="3104735" lvl="5" indent="-34497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6pPr>
            <a:lvl7pPr marL="3622190" lvl="6" indent="-34497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7pPr>
            <a:lvl8pPr marL="4139646" lvl="7" indent="-34497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8pPr>
            <a:lvl9pPr marL="4657102" lvl="8" indent="-34497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0" name="Google Shape;750;g3b5455ef060_0_214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452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ysClr val="windowText" lastClr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751" name="Google Shape;751;g3b5455ef060_0_21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93735" y="1971167"/>
            <a:ext cx="3579265" cy="3048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purple cloud with black background&#10;&#10;AI-generated content may be incorrect.">
            <a:extLst>
              <a:ext uri="{FF2B5EF4-FFF2-40B4-BE49-F238E27FC236}">
                <a16:creationId xmlns:a16="http://schemas.microsoft.com/office/drawing/2014/main" id="{CD1D81DB-41EC-69CB-1E60-A73475B406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468" y="3762"/>
            <a:ext cx="1425532" cy="82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98453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y_text and illustration 3" preserve="1">
  <p:cSld name="grey_text and illustration 3"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3b5455ef060_0_2149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>
              <a:defRPr lang="en-US"/>
            </a:defPPr>
            <a:lvl1pPr marL="0" lvl="0" algn="r" defTabSz="914400" rtl="0" eaLnBrk="1" latinLnBrk="0" hangingPunct="1">
              <a:buNone/>
              <a:defRPr sz="1132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0" eaLnBrk="1" latinLnBrk="0" hangingPunct="1">
              <a:buNone/>
              <a:defRPr sz="1132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0" eaLnBrk="1" latinLnBrk="0" hangingPunct="1">
              <a:buNone/>
              <a:defRPr sz="1132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0" eaLnBrk="1" latinLnBrk="0" hangingPunct="1">
              <a:buNone/>
              <a:defRPr sz="1132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0" eaLnBrk="1" latinLnBrk="0" hangingPunct="1">
              <a:buNone/>
              <a:defRPr sz="1132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0" eaLnBrk="1" latinLnBrk="0" hangingPunct="1">
              <a:buNone/>
              <a:defRPr sz="1132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0" eaLnBrk="1" latinLnBrk="0" hangingPunct="1">
              <a:buNone/>
              <a:defRPr sz="1132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0" eaLnBrk="1" latinLnBrk="0" hangingPunct="1">
              <a:buNone/>
              <a:defRPr sz="1132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0" eaLnBrk="1" latinLnBrk="0" hangingPunct="1">
              <a:buNone/>
              <a:defRPr sz="1132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754" name="Google Shape;754;g3b5455ef060_0_2149"/>
          <p:cNvSpPr/>
          <p:nvPr/>
        </p:nvSpPr>
        <p:spPr>
          <a:xfrm>
            <a:off x="-162200" y="-54600"/>
            <a:ext cx="6109600" cy="6967200"/>
          </a:xfrm>
          <a:prstGeom prst="rect">
            <a:avLst/>
          </a:prstGeom>
          <a:solidFill>
            <a:srgbClr val="EDF1F7"/>
          </a:solidFill>
          <a:ln>
            <a:noFill/>
          </a:ln>
        </p:spPr>
        <p:txBody>
          <a:bodyPr spcFirstLastPara="1" wrap="square" lIns="103469" tIns="103469" rIns="103469" bIns="1034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38"/>
          </a:p>
        </p:txBody>
      </p:sp>
      <p:sp>
        <p:nvSpPr>
          <p:cNvPr id="756" name="Google Shape;756;g3b5455ef060_0_2149"/>
          <p:cNvSpPr txBox="1">
            <a:spLocks noGrp="1"/>
          </p:cNvSpPr>
          <p:nvPr>
            <p:ph type="body" idx="1"/>
          </p:nvPr>
        </p:nvSpPr>
        <p:spPr>
          <a:xfrm>
            <a:off x="415600" y="2069400"/>
            <a:ext cx="45236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17456" lvl="0" indent="-34497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>
                <a:solidFill>
                  <a:sysClr val="windowText" lastClr="000000"/>
                </a:solidFill>
              </a:defRPr>
            </a:lvl1pPr>
            <a:lvl2pPr marL="1034912" lvl="1" indent="-34497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2pPr>
            <a:lvl3pPr marL="1552367" lvl="2" indent="-34497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3pPr>
            <a:lvl4pPr marL="2069823" lvl="3" indent="-34497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4pPr>
            <a:lvl5pPr marL="2587279" lvl="4" indent="-34497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5pPr>
            <a:lvl6pPr marL="3104735" lvl="5" indent="-34497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6pPr>
            <a:lvl7pPr marL="3622190" lvl="6" indent="-34497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7pPr>
            <a:lvl8pPr marL="4139646" lvl="7" indent="-34497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8pPr>
            <a:lvl9pPr marL="4657102" lvl="8" indent="-34497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7" name="Google Shape;757;g3b5455ef060_0_214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452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ysClr val="windowText" lastClr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758" name="Google Shape;758;g3b5455ef060_0_21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78234" y="2125986"/>
            <a:ext cx="3793432" cy="3060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purple cloud with black background&#10;&#10;AI-generated content may be incorrect.">
            <a:extLst>
              <a:ext uri="{FF2B5EF4-FFF2-40B4-BE49-F238E27FC236}">
                <a16:creationId xmlns:a16="http://schemas.microsoft.com/office/drawing/2014/main" id="{73985D0C-4067-B73C-EAA8-79A1217DF5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468" y="3762"/>
            <a:ext cx="1425532" cy="82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34999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y_text and illustration 4" preserve="1">
  <p:cSld name="grey_text and illustration 4"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3b5455ef060_0_2156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>
              <a:defRPr lang="en-US"/>
            </a:defPPr>
            <a:lvl1pPr marL="0" lvl="0" algn="r" defTabSz="914400" rtl="0" eaLnBrk="1" latinLnBrk="0" hangingPunct="1">
              <a:buNone/>
              <a:defRPr sz="1132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0" eaLnBrk="1" latinLnBrk="0" hangingPunct="1">
              <a:buNone/>
              <a:defRPr sz="1132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0" eaLnBrk="1" latinLnBrk="0" hangingPunct="1">
              <a:buNone/>
              <a:defRPr sz="1132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0" eaLnBrk="1" latinLnBrk="0" hangingPunct="1">
              <a:buNone/>
              <a:defRPr sz="1132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0" eaLnBrk="1" latinLnBrk="0" hangingPunct="1">
              <a:buNone/>
              <a:defRPr sz="1132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0" eaLnBrk="1" latinLnBrk="0" hangingPunct="1">
              <a:buNone/>
              <a:defRPr sz="1132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0" eaLnBrk="1" latinLnBrk="0" hangingPunct="1">
              <a:buNone/>
              <a:defRPr sz="1132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0" eaLnBrk="1" latinLnBrk="0" hangingPunct="1">
              <a:buNone/>
              <a:defRPr sz="1132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0" eaLnBrk="1" latinLnBrk="0" hangingPunct="1">
              <a:buNone/>
              <a:defRPr sz="1132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761" name="Google Shape;761;g3b5455ef060_0_2156"/>
          <p:cNvSpPr/>
          <p:nvPr/>
        </p:nvSpPr>
        <p:spPr>
          <a:xfrm>
            <a:off x="-127695" y="-54600"/>
            <a:ext cx="6109600" cy="6967200"/>
          </a:xfrm>
          <a:prstGeom prst="rect">
            <a:avLst/>
          </a:prstGeom>
          <a:solidFill>
            <a:srgbClr val="EDF1F7"/>
          </a:solidFill>
          <a:ln>
            <a:noFill/>
          </a:ln>
        </p:spPr>
        <p:txBody>
          <a:bodyPr spcFirstLastPara="1" wrap="square" lIns="103469" tIns="103469" rIns="103469" bIns="1034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38">
              <a:solidFill>
                <a:sysClr val="windowText" lastClr="000000"/>
              </a:solidFill>
            </a:endParaRPr>
          </a:p>
        </p:txBody>
      </p:sp>
      <p:sp>
        <p:nvSpPr>
          <p:cNvPr id="763" name="Google Shape;763;g3b5455ef060_0_2156"/>
          <p:cNvSpPr txBox="1">
            <a:spLocks noGrp="1"/>
          </p:cNvSpPr>
          <p:nvPr>
            <p:ph type="body" idx="1"/>
          </p:nvPr>
        </p:nvSpPr>
        <p:spPr>
          <a:xfrm>
            <a:off x="415600" y="2069400"/>
            <a:ext cx="45236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17456" lvl="0" indent="-34497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>
                <a:solidFill>
                  <a:sysClr val="windowText" lastClr="000000"/>
                </a:solidFill>
              </a:defRPr>
            </a:lvl1pPr>
            <a:lvl2pPr marL="1034912" lvl="1" indent="-34497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2pPr>
            <a:lvl3pPr marL="1552367" lvl="2" indent="-34497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3pPr>
            <a:lvl4pPr marL="2069823" lvl="3" indent="-34497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4pPr>
            <a:lvl5pPr marL="2587279" lvl="4" indent="-34497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5pPr>
            <a:lvl6pPr marL="3104735" lvl="5" indent="-34497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6pPr>
            <a:lvl7pPr marL="3622190" lvl="6" indent="-34497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8"/>
            </a:lvl7pPr>
            <a:lvl8pPr marL="4139646" lvl="7" indent="-34497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8"/>
            </a:lvl8pPr>
            <a:lvl9pPr marL="4657102" lvl="8" indent="-34497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4" name="Google Shape;764;g3b5455ef060_0_215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452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ysClr val="windowText" lastClr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765" name="Google Shape;765;g3b5455ef060_0_21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56567" y="1863901"/>
            <a:ext cx="3769544" cy="297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purple cloud with black background&#10;&#10;AI-generated content may be incorrect.">
            <a:extLst>
              <a:ext uri="{FF2B5EF4-FFF2-40B4-BE49-F238E27FC236}">
                <a16:creationId xmlns:a16="http://schemas.microsoft.com/office/drawing/2014/main" id="{C341C1F2-492D-B129-7261-27E18463B8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468" y="3762"/>
            <a:ext cx="1425532" cy="82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714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page" type="title">
  <p:cSld name="header page">
    <p:bg>
      <p:bgPr>
        <a:solidFill>
          <a:schemeClr val="accen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1613401" y="2636400"/>
            <a:ext cx="8965200" cy="15852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622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4414"/>
            </a:lvl2pPr>
            <a:lvl3pPr lvl="2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4414"/>
            </a:lvl3pPr>
            <a:lvl4pPr lvl="3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4414"/>
            </a:lvl4pPr>
            <a:lvl5pPr lvl="4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4414"/>
            </a:lvl5pPr>
            <a:lvl6pPr lvl="5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4414"/>
            </a:lvl6pPr>
            <a:lvl7pPr lvl="6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4414"/>
            </a:lvl7pPr>
            <a:lvl8pPr lvl="7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4414"/>
            </a:lvl8pPr>
            <a:lvl9pPr lvl="8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4414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415600" y="5160834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716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16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16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16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16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16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16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16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169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s-ES" smtClean="0"/>
              <a:pPr algn="r"/>
              <a:t>‹#›</a:t>
            </a:fld>
            <a:endParaRPr lang="es-ES"/>
          </a:p>
        </p:txBody>
      </p:sp>
      <p:pic>
        <p:nvPicPr>
          <p:cNvPr id="58" name="Google Shape;5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47522" y="1490492"/>
            <a:ext cx="4493433" cy="13990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66485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option 8">
  <p:cSld name="layout option 8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25"/>
          <p:cNvSpPr txBox="1">
            <a:spLocks noGrp="1"/>
          </p:cNvSpPr>
          <p:nvPr>
            <p:ph type="title"/>
          </p:nvPr>
        </p:nvSpPr>
        <p:spPr>
          <a:xfrm>
            <a:off x="354000" y="585433"/>
            <a:ext cx="5393600" cy="12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subTitle" idx="1"/>
          </p:nvPr>
        </p:nvSpPr>
        <p:spPr>
          <a:xfrm>
            <a:off x="354000" y="20607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5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  <p:pic>
        <p:nvPicPr>
          <p:cNvPr id="164" name="Google Shape;164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6601" y="5917869"/>
            <a:ext cx="1595935" cy="4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5"/>
          <p:cNvSpPr txBox="1">
            <a:spLocks noGrp="1"/>
          </p:cNvSpPr>
          <p:nvPr>
            <p:ph type="body" idx="2"/>
          </p:nvPr>
        </p:nvSpPr>
        <p:spPr>
          <a:xfrm>
            <a:off x="6773000" y="980133"/>
            <a:ext cx="45236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1756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_6">
  <p:cSld name="SECTION_HEADER_6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91" name="Google Shape;191;p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95982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option 5" type="tx">
  <p:cSld name="TITLE_AND_BODY">
    <p:bg>
      <p:bgPr>
        <a:solidFill>
          <a:schemeClr val="lt2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39" name="Google Shape;139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988034" y="5917869"/>
            <a:ext cx="1595935" cy="496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0325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50.xml"/><Relationship Id="rId42" Type="http://schemas.openxmlformats.org/officeDocument/2006/relationships/slideLayout" Target="../slideLayouts/slideLayout71.xml"/><Relationship Id="rId47" Type="http://schemas.openxmlformats.org/officeDocument/2006/relationships/slideLayout" Target="../slideLayouts/slideLayout76.xml"/><Relationship Id="rId63" Type="http://schemas.openxmlformats.org/officeDocument/2006/relationships/slideLayout" Target="../slideLayouts/slideLayout92.xml"/><Relationship Id="rId68" Type="http://schemas.openxmlformats.org/officeDocument/2006/relationships/slideLayout" Target="../slideLayouts/slideLayout97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9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61.xml"/><Relationship Id="rId37" Type="http://schemas.openxmlformats.org/officeDocument/2006/relationships/slideLayout" Target="../slideLayouts/slideLayout66.xml"/><Relationship Id="rId40" Type="http://schemas.openxmlformats.org/officeDocument/2006/relationships/slideLayout" Target="../slideLayouts/slideLayout69.xml"/><Relationship Id="rId45" Type="http://schemas.openxmlformats.org/officeDocument/2006/relationships/slideLayout" Target="../slideLayouts/slideLayout74.xml"/><Relationship Id="rId53" Type="http://schemas.openxmlformats.org/officeDocument/2006/relationships/slideLayout" Target="../slideLayouts/slideLayout82.xml"/><Relationship Id="rId58" Type="http://schemas.openxmlformats.org/officeDocument/2006/relationships/slideLayout" Target="../slideLayouts/slideLayout87.xml"/><Relationship Id="rId66" Type="http://schemas.openxmlformats.org/officeDocument/2006/relationships/slideLayout" Target="../slideLayouts/slideLayout95.xml"/><Relationship Id="rId5" Type="http://schemas.openxmlformats.org/officeDocument/2006/relationships/slideLayout" Target="../slideLayouts/slideLayout34.xml"/><Relationship Id="rId61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Relationship Id="rId35" Type="http://schemas.openxmlformats.org/officeDocument/2006/relationships/slideLayout" Target="../slideLayouts/slideLayout64.xml"/><Relationship Id="rId43" Type="http://schemas.openxmlformats.org/officeDocument/2006/relationships/slideLayout" Target="../slideLayouts/slideLayout72.xml"/><Relationship Id="rId48" Type="http://schemas.openxmlformats.org/officeDocument/2006/relationships/slideLayout" Target="../slideLayouts/slideLayout77.xml"/><Relationship Id="rId56" Type="http://schemas.openxmlformats.org/officeDocument/2006/relationships/slideLayout" Target="../slideLayouts/slideLayout85.xml"/><Relationship Id="rId64" Type="http://schemas.openxmlformats.org/officeDocument/2006/relationships/slideLayout" Target="../slideLayouts/slideLayout93.xml"/><Relationship Id="rId69" Type="http://schemas.openxmlformats.org/officeDocument/2006/relationships/slideLayout" Target="../slideLayouts/slideLayout98.xml"/><Relationship Id="rId8" Type="http://schemas.openxmlformats.org/officeDocument/2006/relationships/slideLayout" Target="../slideLayouts/slideLayout37.xml"/><Relationship Id="rId51" Type="http://schemas.openxmlformats.org/officeDocument/2006/relationships/slideLayout" Target="../slideLayouts/slideLayout80.xml"/><Relationship Id="rId7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62.xml"/><Relationship Id="rId38" Type="http://schemas.openxmlformats.org/officeDocument/2006/relationships/slideLayout" Target="../slideLayouts/slideLayout67.xml"/><Relationship Id="rId46" Type="http://schemas.openxmlformats.org/officeDocument/2006/relationships/slideLayout" Target="../slideLayouts/slideLayout75.xml"/><Relationship Id="rId59" Type="http://schemas.openxmlformats.org/officeDocument/2006/relationships/slideLayout" Target="../slideLayouts/slideLayout88.xml"/><Relationship Id="rId67" Type="http://schemas.openxmlformats.org/officeDocument/2006/relationships/slideLayout" Target="../slideLayouts/slideLayout96.xml"/><Relationship Id="rId20" Type="http://schemas.openxmlformats.org/officeDocument/2006/relationships/slideLayout" Target="../slideLayouts/slideLayout49.xml"/><Relationship Id="rId41" Type="http://schemas.openxmlformats.org/officeDocument/2006/relationships/slideLayout" Target="../slideLayouts/slideLayout70.xml"/><Relationship Id="rId54" Type="http://schemas.openxmlformats.org/officeDocument/2006/relationships/slideLayout" Target="../slideLayouts/slideLayout83.xml"/><Relationship Id="rId62" Type="http://schemas.openxmlformats.org/officeDocument/2006/relationships/slideLayout" Target="../slideLayouts/slideLayout91.xml"/><Relationship Id="rId70" Type="http://schemas.openxmlformats.org/officeDocument/2006/relationships/slideLayout" Target="../slideLayouts/slideLayout9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65.xml"/><Relationship Id="rId49" Type="http://schemas.openxmlformats.org/officeDocument/2006/relationships/slideLayout" Target="../slideLayouts/slideLayout78.xml"/><Relationship Id="rId57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39.xml"/><Relationship Id="rId31" Type="http://schemas.openxmlformats.org/officeDocument/2006/relationships/slideLayout" Target="../slideLayouts/slideLayout60.xml"/><Relationship Id="rId44" Type="http://schemas.openxmlformats.org/officeDocument/2006/relationships/slideLayout" Target="../slideLayouts/slideLayout73.xml"/><Relationship Id="rId52" Type="http://schemas.openxmlformats.org/officeDocument/2006/relationships/slideLayout" Target="../slideLayouts/slideLayout81.xml"/><Relationship Id="rId60" Type="http://schemas.openxmlformats.org/officeDocument/2006/relationships/slideLayout" Target="../slideLayouts/slideLayout89.xml"/><Relationship Id="rId65" Type="http://schemas.openxmlformats.org/officeDocument/2006/relationships/slideLayout" Target="../slideLayouts/slideLayout94.xml"/><Relationship Id="rId73" Type="http://schemas.openxmlformats.org/officeDocument/2006/relationships/theme" Target="../theme/theme2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9" Type="http://schemas.openxmlformats.org/officeDocument/2006/relationships/slideLayout" Target="../slideLayouts/slideLayout68.xml"/><Relationship Id="rId34" Type="http://schemas.openxmlformats.org/officeDocument/2006/relationships/slideLayout" Target="../slideLayouts/slideLayout63.xml"/><Relationship Id="rId50" Type="http://schemas.openxmlformats.org/officeDocument/2006/relationships/slideLayout" Target="../slideLayouts/slideLayout79.xml"/><Relationship Id="rId55" Type="http://schemas.openxmlformats.org/officeDocument/2006/relationships/slideLayout" Target="../slideLayouts/slideLayout84.xml"/><Relationship Id="rId7" Type="http://schemas.openxmlformats.org/officeDocument/2006/relationships/slideLayout" Target="../slideLayouts/slideLayout36.xml"/><Relationship Id="rId71" Type="http://schemas.openxmlformats.org/officeDocument/2006/relationships/slideLayout" Target="../slideLayouts/slideLayout10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4.xml"/><Relationship Id="rId18" Type="http://schemas.openxmlformats.org/officeDocument/2006/relationships/slideLayout" Target="../slideLayouts/slideLayout119.xml"/><Relationship Id="rId26" Type="http://schemas.openxmlformats.org/officeDocument/2006/relationships/slideLayout" Target="../slideLayouts/slideLayout127.xml"/><Relationship Id="rId39" Type="http://schemas.openxmlformats.org/officeDocument/2006/relationships/slideLayout" Target="../slideLayouts/slideLayout140.xml"/><Relationship Id="rId21" Type="http://schemas.openxmlformats.org/officeDocument/2006/relationships/slideLayout" Target="../slideLayouts/slideLayout122.xml"/><Relationship Id="rId34" Type="http://schemas.openxmlformats.org/officeDocument/2006/relationships/slideLayout" Target="../slideLayouts/slideLayout135.xml"/><Relationship Id="rId42" Type="http://schemas.openxmlformats.org/officeDocument/2006/relationships/theme" Target="../theme/theme3.xml"/><Relationship Id="rId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20" Type="http://schemas.openxmlformats.org/officeDocument/2006/relationships/slideLayout" Target="../slideLayouts/slideLayout121.xml"/><Relationship Id="rId29" Type="http://schemas.openxmlformats.org/officeDocument/2006/relationships/slideLayout" Target="../slideLayouts/slideLayout130.xml"/><Relationship Id="rId41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24" Type="http://schemas.openxmlformats.org/officeDocument/2006/relationships/slideLayout" Target="../slideLayouts/slideLayout125.xml"/><Relationship Id="rId32" Type="http://schemas.openxmlformats.org/officeDocument/2006/relationships/slideLayout" Target="../slideLayouts/slideLayout133.xml"/><Relationship Id="rId37" Type="http://schemas.openxmlformats.org/officeDocument/2006/relationships/slideLayout" Target="../slideLayouts/slideLayout138.xml"/><Relationship Id="rId40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23" Type="http://schemas.openxmlformats.org/officeDocument/2006/relationships/slideLayout" Target="../slideLayouts/slideLayout124.xml"/><Relationship Id="rId28" Type="http://schemas.openxmlformats.org/officeDocument/2006/relationships/slideLayout" Target="../slideLayouts/slideLayout129.xml"/><Relationship Id="rId36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11.xml"/><Relationship Id="rId19" Type="http://schemas.openxmlformats.org/officeDocument/2006/relationships/slideLayout" Target="../slideLayouts/slideLayout120.xml"/><Relationship Id="rId31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Relationship Id="rId22" Type="http://schemas.openxmlformats.org/officeDocument/2006/relationships/slideLayout" Target="../slideLayouts/slideLayout123.xml"/><Relationship Id="rId27" Type="http://schemas.openxmlformats.org/officeDocument/2006/relationships/slideLayout" Target="../slideLayouts/slideLayout128.xml"/><Relationship Id="rId30" Type="http://schemas.openxmlformats.org/officeDocument/2006/relationships/slideLayout" Target="../slideLayouts/slideLayout131.xml"/><Relationship Id="rId35" Type="http://schemas.openxmlformats.org/officeDocument/2006/relationships/slideLayout" Target="../slideLayouts/slideLayout136.xml"/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13.xml"/><Relationship Id="rId17" Type="http://schemas.openxmlformats.org/officeDocument/2006/relationships/slideLayout" Target="../slideLayouts/slideLayout118.xml"/><Relationship Id="rId25" Type="http://schemas.openxmlformats.org/officeDocument/2006/relationships/slideLayout" Target="../slideLayouts/slideLayout126.xml"/><Relationship Id="rId33" Type="http://schemas.openxmlformats.org/officeDocument/2006/relationships/slideLayout" Target="../slideLayouts/slideLayout134.xml"/><Relationship Id="rId38" Type="http://schemas.openxmlformats.org/officeDocument/2006/relationships/slideLayout" Target="../slideLayouts/slideLayout139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5.xml"/><Relationship Id="rId18" Type="http://schemas.openxmlformats.org/officeDocument/2006/relationships/slideLayout" Target="../slideLayouts/slideLayout160.xml"/><Relationship Id="rId26" Type="http://schemas.openxmlformats.org/officeDocument/2006/relationships/slideLayout" Target="../slideLayouts/slideLayout168.xml"/><Relationship Id="rId21" Type="http://schemas.openxmlformats.org/officeDocument/2006/relationships/slideLayout" Target="../slideLayouts/slideLayout163.xml"/><Relationship Id="rId34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17" Type="http://schemas.openxmlformats.org/officeDocument/2006/relationships/slideLayout" Target="../slideLayouts/slideLayout159.xml"/><Relationship Id="rId25" Type="http://schemas.openxmlformats.org/officeDocument/2006/relationships/slideLayout" Target="../slideLayouts/slideLayout167.xml"/><Relationship Id="rId33" Type="http://schemas.openxmlformats.org/officeDocument/2006/relationships/slideLayout" Target="../slideLayouts/slideLayout175.xml"/><Relationship Id="rId38" Type="http://schemas.openxmlformats.org/officeDocument/2006/relationships/theme" Target="../theme/theme4.xml"/><Relationship Id="rId2" Type="http://schemas.openxmlformats.org/officeDocument/2006/relationships/slideLayout" Target="../slideLayouts/slideLayout144.xml"/><Relationship Id="rId16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162.xml"/><Relationship Id="rId29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24" Type="http://schemas.openxmlformats.org/officeDocument/2006/relationships/slideLayout" Target="../slideLayouts/slideLayout166.xml"/><Relationship Id="rId32" Type="http://schemas.openxmlformats.org/officeDocument/2006/relationships/slideLayout" Target="../slideLayouts/slideLayout174.xml"/><Relationship Id="rId37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47.xml"/><Relationship Id="rId15" Type="http://schemas.openxmlformats.org/officeDocument/2006/relationships/slideLayout" Target="../slideLayouts/slideLayout157.xml"/><Relationship Id="rId23" Type="http://schemas.openxmlformats.org/officeDocument/2006/relationships/slideLayout" Target="../slideLayouts/slideLayout165.xml"/><Relationship Id="rId28" Type="http://schemas.openxmlformats.org/officeDocument/2006/relationships/slideLayout" Target="../slideLayouts/slideLayout170.xml"/><Relationship Id="rId36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52.xml"/><Relationship Id="rId19" Type="http://schemas.openxmlformats.org/officeDocument/2006/relationships/slideLayout" Target="../slideLayouts/slideLayout161.xml"/><Relationship Id="rId31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slideLayout" Target="../slideLayouts/slideLayout156.xml"/><Relationship Id="rId22" Type="http://schemas.openxmlformats.org/officeDocument/2006/relationships/slideLayout" Target="../slideLayouts/slideLayout164.xml"/><Relationship Id="rId27" Type="http://schemas.openxmlformats.org/officeDocument/2006/relationships/slideLayout" Target="../slideLayouts/slideLayout169.xml"/><Relationship Id="rId30" Type="http://schemas.openxmlformats.org/officeDocument/2006/relationships/slideLayout" Target="../slideLayouts/slideLayout172.xml"/><Relationship Id="rId35" Type="http://schemas.openxmlformats.org/officeDocument/2006/relationships/slideLayout" Target="../slideLayouts/slideLayout177.xml"/><Relationship Id="rId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4A825C6-7252-4EF3-9496-D08C2272F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1">
            <a:alphaModFix amt="20000"/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699"/>
          <a:stretch/>
        </p:blipFill>
        <p:spPr>
          <a:xfrm rot="21080468">
            <a:off x="-115338" y="-67353"/>
            <a:ext cx="12949710" cy="115796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96EFA5-B570-3D62-6688-AB58227CF64D}"/>
              </a:ext>
            </a:extLst>
          </p:cNvPr>
          <p:cNvSpPr txBox="1"/>
          <p:nvPr userDrawn="1"/>
        </p:nvSpPr>
        <p:spPr>
          <a:xfrm>
            <a:off x="11557788" y="6461605"/>
            <a:ext cx="1847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800">
              <a:solidFill>
                <a:schemeClr val="bg1"/>
              </a:solidFill>
            </a:endParaRPr>
          </a:p>
        </p:txBody>
      </p:sp>
      <p:pic>
        <p:nvPicPr>
          <p:cNvPr id="13" name="Picture 12" descr="A blue and purple cloud&#10;&#10;Description automatically generated">
            <a:extLst>
              <a:ext uri="{FF2B5EF4-FFF2-40B4-BE49-F238E27FC236}">
                <a16:creationId xmlns:a16="http://schemas.microsoft.com/office/drawing/2014/main" id="{8B71C7BC-8796-73DE-CDCC-F87E58315F65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841" y="6437575"/>
            <a:ext cx="365760" cy="2791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7CF98B-2E40-EC7A-F097-5B716A5CD2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2" t="21466" r="11172" b="21466"/>
          <a:stretch/>
        </p:blipFill>
        <p:spPr>
          <a:xfrm>
            <a:off x="507576" y="6309896"/>
            <a:ext cx="843584" cy="33607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A782CA7-998F-BC59-1FAC-15E463458015}"/>
              </a:ext>
            </a:extLst>
          </p:cNvPr>
          <p:cNvSpPr txBox="1"/>
          <p:nvPr userDrawn="1"/>
        </p:nvSpPr>
        <p:spPr>
          <a:xfrm>
            <a:off x="11380762" y="6461605"/>
            <a:ext cx="3417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E8785369-DE43-E949-8531-8AB6BE8068B6}" type="slidenum">
              <a:rPr lang="en-US" sz="800" smtClean="0">
                <a:solidFill>
                  <a:schemeClr val="bg1"/>
                </a:solidFill>
              </a:rPr>
              <a:pPr algn="ctr"/>
              <a:t>‹#›</a:t>
            </a:fld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C7287F-D96C-6464-6005-2B2D2A1D5B90}"/>
              </a:ext>
            </a:extLst>
          </p:cNvPr>
          <p:cNvSpPr txBox="1"/>
          <p:nvPr userDrawn="1"/>
        </p:nvSpPr>
        <p:spPr>
          <a:xfrm>
            <a:off x="8330605" y="6481466"/>
            <a:ext cx="30432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>
                <a:solidFill>
                  <a:schemeClr val="tx2">
                    <a:lumMod val="60000"/>
                    <a:lumOff val="40000"/>
                  </a:schemeClr>
                </a:solidFill>
              </a:rPr>
              <a:t>© 2024 Intellect, an ISO-certified company</a:t>
            </a:r>
          </a:p>
        </p:txBody>
      </p:sp>
    </p:spTree>
    <p:extLst>
      <p:ext uri="{BB962C8B-B14F-4D97-AF65-F5344CB8AC3E}">
        <p14:creationId xmlns:p14="http://schemas.microsoft.com/office/powerpoint/2010/main" val="84256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  <p:sldLayoutId id="2147483691" r:id="rId23"/>
    <p:sldLayoutId id="2147483692" r:id="rId24"/>
    <p:sldLayoutId id="2147483693" r:id="rId25"/>
    <p:sldLayoutId id="2147483694" r:id="rId26"/>
    <p:sldLayoutId id="2147483695" r:id="rId27"/>
    <p:sldLayoutId id="2147483696" r:id="rId28"/>
    <p:sldLayoutId id="2147483698" r:id="rId29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417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0306" y="304527"/>
            <a:ext cx="11403106" cy="12673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306" y="1774351"/>
            <a:ext cx="11403106" cy="4189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965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845" r:id="rId12"/>
    <p:sldLayoutId id="2147483890" r:id="rId13"/>
    <p:sldLayoutId id="2147483846" r:id="rId14"/>
    <p:sldLayoutId id="2147483844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  <p:sldLayoutId id="2147483724" r:id="rId26"/>
    <p:sldLayoutId id="2147483725" r:id="rId27"/>
    <p:sldLayoutId id="2147483726" r:id="rId28"/>
    <p:sldLayoutId id="2147483727" r:id="rId29"/>
    <p:sldLayoutId id="2147483728" r:id="rId30"/>
    <p:sldLayoutId id="2147483729" r:id="rId31"/>
    <p:sldLayoutId id="2147483730" r:id="rId32"/>
    <p:sldLayoutId id="2147483731" r:id="rId33"/>
    <p:sldLayoutId id="2147483732" r:id="rId34"/>
    <p:sldLayoutId id="2147483733" r:id="rId35"/>
    <p:sldLayoutId id="2147483734" r:id="rId36"/>
    <p:sldLayoutId id="2147483735" r:id="rId37"/>
    <p:sldLayoutId id="2147483736" r:id="rId38"/>
    <p:sldLayoutId id="2147483737" r:id="rId39"/>
    <p:sldLayoutId id="2147483738" r:id="rId40"/>
    <p:sldLayoutId id="2147483739" r:id="rId41"/>
    <p:sldLayoutId id="2147483740" r:id="rId42"/>
    <p:sldLayoutId id="2147483741" r:id="rId43"/>
    <p:sldLayoutId id="2147483742" r:id="rId44"/>
    <p:sldLayoutId id="2147483743" r:id="rId45"/>
    <p:sldLayoutId id="2147483744" r:id="rId46"/>
    <p:sldLayoutId id="2147483745" r:id="rId47"/>
    <p:sldLayoutId id="2147483746" r:id="rId48"/>
    <p:sldLayoutId id="2147483747" r:id="rId49"/>
    <p:sldLayoutId id="2147483748" r:id="rId50"/>
    <p:sldLayoutId id="2147483749" r:id="rId51"/>
    <p:sldLayoutId id="2147483750" r:id="rId52"/>
    <p:sldLayoutId id="2147483751" r:id="rId53"/>
    <p:sldLayoutId id="2147483752" r:id="rId54"/>
    <p:sldLayoutId id="2147483753" r:id="rId55"/>
    <p:sldLayoutId id="2147483754" r:id="rId56"/>
    <p:sldLayoutId id="2147483755" r:id="rId57"/>
    <p:sldLayoutId id="2147483756" r:id="rId58"/>
    <p:sldLayoutId id="2147483757" r:id="rId59"/>
    <p:sldLayoutId id="2147483758" r:id="rId60"/>
    <p:sldLayoutId id="2147483759" r:id="rId61"/>
    <p:sldLayoutId id="2147483761" r:id="rId62"/>
    <p:sldLayoutId id="2147483848" r:id="rId63"/>
    <p:sldLayoutId id="2147483849" r:id="rId64"/>
    <p:sldLayoutId id="2147483850" r:id="rId65"/>
    <p:sldLayoutId id="2147483851" r:id="rId66"/>
    <p:sldLayoutId id="2147483847" r:id="rId67"/>
    <p:sldLayoutId id="2147483889" r:id="rId68"/>
    <p:sldLayoutId id="2147483891" r:id="rId69"/>
    <p:sldLayoutId id="2147483892" r:id="rId70"/>
    <p:sldLayoutId id="2147483893" r:id="rId71"/>
    <p:sldLayoutId id="2147483894" r:id="rId72"/>
  </p:sldLayoutIdLst>
  <p:txStyles>
    <p:titleStyle>
      <a:lvl1pPr algn="l" defTabSz="860633" rtl="0" eaLnBrk="1" latinLnBrk="0" hangingPunct="1">
        <a:spcBef>
          <a:spcPct val="0"/>
        </a:spcBef>
        <a:buNone/>
        <a:defRPr sz="3388" b="1" kern="1200">
          <a:solidFill>
            <a:schemeClr val="bg2"/>
          </a:solidFill>
          <a:latin typeface="Be Vietnam Pro" pitchFamily="2" charset="77"/>
          <a:ea typeface="+mj-ea"/>
          <a:cs typeface="+mj-cs"/>
        </a:defRPr>
      </a:lvl1pPr>
    </p:titleStyle>
    <p:bodyStyle>
      <a:lvl1pPr marL="322737" indent="-322737" algn="l" defTabSz="860633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94" kern="1200">
          <a:solidFill>
            <a:schemeClr val="tx1"/>
          </a:solidFill>
          <a:latin typeface="Be Vietnam Pro" pitchFamily="2" charset="77"/>
          <a:ea typeface="+mn-ea"/>
          <a:cs typeface="+mn-cs"/>
        </a:defRPr>
      </a:lvl1pPr>
      <a:lvl2pPr marL="699265" indent="-268948" algn="l" defTabSz="860633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–"/>
        <a:defRPr sz="1694" kern="1200">
          <a:solidFill>
            <a:schemeClr val="tx1"/>
          </a:solidFill>
          <a:latin typeface="Be Vietnam Pro" pitchFamily="2" charset="77"/>
          <a:ea typeface="+mn-ea"/>
          <a:cs typeface="+mn-cs"/>
        </a:defRPr>
      </a:lvl2pPr>
      <a:lvl3pPr marL="1075792" indent="-215158" algn="l" defTabSz="860633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94" kern="1200">
          <a:solidFill>
            <a:schemeClr val="tx1"/>
          </a:solidFill>
          <a:latin typeface="Be Vietnam Pro" pitchFamily="2" charset="77"/>
          <a:ea typeface="+mn-ea"/>
          <a:cs typeface="+mn-cs"/>
        </a:defRPr>
      </a:lvl3pPr>
      <a:lvl4pPr marL="1506108" indent="-215158" algn="l" defTabSz="860633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–"/>
        <a:defRPr sz="1694" kern="1200">
          <a:solidFill>
            <a:schemeClr val="tx1"/>
          </a:solidFill>
          <a:latin typeface="Be Vietnam Pro" pitchFamily="2" charset="77"/>
          <a:ea typeface="+mn-ea"/>
          <a:cs typeface="+mn-cs"/>
        </a:defRPr>
      </a:lvl4pPr>
      <a:lvl5pPr marL="1936425" indent="-215158" algn="l" defTabSz="860633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»"/>
        <a:defRPr sz="1694" kern="1200">
          <a:solidFill>
            <a:schemeClr val="tx1"/>
          </a:solidFill>
          <a:latin typeface="Be Vietnam Pro" pitchFamily="2" charset="77"/>
          <a:ea typeface="+mn-ea"/>
          <a:cs typeface="+mn-cs"/>
        </a:defRPr>
      </a:lvl5pPr>
      <a:lvl6pPr marL="2366742" indent="-215158" algn="l" defTabSz="860633" rtl="0" eaLnBrk="1" latinLnBrk="0" hangingPunct="1">
        <a:spcBef>
          <a:spcPct val="20000"/>
        </a:spcBef>
        <a:buFont typeface="Arial" pitchFamily="34" charset="0"/>
        <a:buChar char="•"/>
        <a:defRPr sz="1882" kern="1200">
          <a:solidFill>
            <a:schemeClr val="tx1"/>
          </a:solidFill>
          <a:latin typeface="+mn-lt"/>
          <a:ea typeface="+mn-ea"/>
          <a:cs typeface="+mn-cs"/>
        </a:defRPr>
      </a:lvl6pPr>
      <a:lvl7pPr marL="2797058" indent="-215158" algn="l" defTabSz="860633" rtl="0" eaLnBrk="1" latinLnBrk="0" hangingPunct="1">
        <a:spcBef>
          <a:spcPct val="20000"/>
        </a:spcBef>
        <a:buFont typeface="Arial" pitchFamily="34" charset="0"/>
        <a:buChar char="•"/>
        <a:defRPr sz="1882" kern="1200">
          <a:solidFill>
            <a:schemeClr val="tx1"/>
          </a:solidFill>
          <a:latin typeface="+mn-lt"/>
          <a:ea typeface="+mn-ea"/>
          <a:cs typeface="+mn-cs"/>
        </a:defRPr>
      </a:lvl7pPr>
      <a:lvl8pPr marL="3227375" indent="-215158" algn="l" defTabSz="860633" rtl="0" eaLnBrk="1" latinLnBrk="0" hangingPunct="1">
        <a:spcBef>
          <a:spcPct val="20000"/>
        </a:spcBef>
        <a:buFont typeface="Arial" pitchFamily="34" charset="0"/>
        <a:buChar char="•"/>
        <a:defRPr sz="1882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indent="-215158" algn="l" defTabSz="860633" rtl="0" eaLnBrk="1" latinLnBrk="0" hangingPunct="1">
        <a:spcBef>
          <a:spcPct val="20000"/>
        </a:spcBef>
        <a:buFont typeface="Arial" pitchFamily="34" charset="0"/>
        <a:buChar char="•"/>
        <a:defRPr sz="18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0633" rtl="0" eaLnBrk="1" latinLnBrk="0" hangingPunct="1">
        <a:defRPr sz="1694" kern="1200">
          <a:solidFill>
            <a:schemeClr val="tx1"/>
          </a:solidFill>
          <a:latin typeface="+mn-lt"/>
          <a:ea typeface="+mn-ea"/>
          <a:cs typeface="+mn-cs"/>
        </a:defRPr>
      </a:lvl1pPr>
      <a:lvl2pPr marL="430317" algn="l" defTabSz="860633" rtl="0" eaLnBrk="1" latinLnBrk="0" hangingPunct="1">
        <a:defRPr sz="1694" kern="1200">
          <a:solidFill>
            <a:schemeClr val="tx1"/>
          </a:solidFill>
          <a:latin typeface="+mn-lt"/>
          <a:ea typeface="+mn-ea"/>
          <a:cs typeface="+mn-cs"/>
        </a:defRPr>
      </a:lvl2pPr>
      <a:lvl3pPr marL="860633" algn="l" defTabSz="860633" rtl="0" eaLnBrk="1" latinLnBrk="0" hangingPunct="1">
        <a:defRPr sz="1694" kern="1200">
          <a:solidFill>
            <a:schemeClr val="tx1"/>
          </a:solidFill>
          <a:latin typeface="+mn-lt"/>
          <a:ea typeface="+mn-ea"/>
          <a:cs typeface="+mn-cs"/>
        </a:defRPr>
      </a:lvl3pPr>
      <a:lvl4pPr marL="1290950" algn="l" defTabSz="860633" rtl="0" eaLnBrk="1" latinLnBrk="0" hangingPunct="1">
        <a:defRPr sz="1694" kern="1200">
          <a:solidFill>
            <a:schemeClr val="tx1"/>
          </a:solidFill>
          <a:latin typeface="+mn-lt"/>
          <a:ea typeface="+mn-ea"/>
          <a:cs typeface="+mn-cs"/>
        </a:defRPr>
      </a:lvl4pPr>
      <a:lvl5pPr marL="1721267" algn="l" defTabSz="860633" rtl="0" eaLnBrk="1" latinLnBrk="0" hangingPunct="1">
        <a:defRPr sz="1694" kern="1200">
          <a:solidFill>
            <a:schemeClr val="tx1"/>
          </a:solidFill>
          <a:latin typeface="+mn-lt"/>
          <a:ea typeface="+mn-ea"/>
          <a:cs typeface="+mn-cs"/>
        </a:defRPr>
      </a:lvl5pPr>
      <a:lvl6pPr marL="2151583" algn="l" defTabSz="860633" rtl="0" eaLnBrk="1" latinLnBrk="0" hangingPunct="1">
        <a:defRPr sz="1694" kern="1200">
          <a:solidFill>
            <a:schemeClr val="tx1"/>
          </a:solidFill>
          <a:latin typeface="+mn-lt"/>
          <a:ea typeface="+mn-ea"/>
          <a:cs typeface="+mn-cs"/>
        </a:defRPr>
      </a:lvl6pPr>
      <a:lvl7pPr marL="2581900" algn="l" defTabSz="860633" rtl="0" eaLnBrk="1" latinLnBrk="0" hangingPunct="1">
        <a:defRPr sz="1694" kern="1200">
          <a:solidFill>
            <a:schemeClr val="tx1"/>
          </a:solidFill>
          <a:latin typeface="+mn-lt"/>
          <a:ea typeface="+mn-ea"/>
          <a:cs typeface="+mn-cs"/>
        </a:defRPr>
      </a:lvl7pPr>
      <a:lvl8pPr marL="3012216" algn="l" defTabSz="860633" rtl="0" eaLnBrk="1" latinLnBrk="0" hangingPunct="1">
        <a:defRPr sz="1694" kern="1200">
          <a:solidFill>
            <a:schemeClr val="tx1"/>
          </a:solidFill>
          <a:latin typeface="+mn-lt"/>
          <a:ea typeface="+mn-ea"/>
          <a:cs typeface="+mn-cs"/>
        </a:defRPr>
      </a:lvl8pPr>
      <a:lvl9pPr marL="3442533" algn="l" defTabSz="860633" rtl="0" eaLnBrk="1" latinLnBrk="0" hangingPunct="1">
        <a:defRPr sz="16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3b5455ef060_0_205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venir"/>
              <a:buNone/>
              <a:defRPr sz="280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664" name="Google Shape;664;g3b5455ef060_0_205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venir"/>
              <a:buChar char="●"/>
              <a:defRPr sz="180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Char char="○"/>
              <a:defRPr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Char char="■"/>
              <a:defRPr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Char char="●"/>
              <a:defRPr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Char char="○"/>
              <a:defRPr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Char char="■"/>
              <a:defRPr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Char char="●"/>
              <a:defRPr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Char char="○"/>
              <a:defRPr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Char char="■"/>
              <a:defRPr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665" name="Google Shape;665;g3b5455ef060_0_2059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132">
                <a:solidFill>
                  <a:schemeClr val="dk2"/>
                </a:solidFill>
              </a:defRPr>
            </a:lvl1pPr>
            <a:lvl2pPr lvl="1" algn="r">
              <a:buNone/>
              <a:defRPr sz="1132">
                <a:solidFill>
                  <a:schemeClr val="dk2"/>
                </a:solidFill>
              </a:defRPr>
            </a:lvl2pPr>
            <a:lvl3pPr lvl="2" algn="r">
              <a:buNone/>
              <a:defRPr sz="1132">
                <a:solidFill>
                  <a:schemeClr val="dk2"/>
                </a:solidFill>
              </a:defRPr>
            </a:lvl3pPr>
            <a:lvl4pPr lvl="3" algn="r">
              <a:buNone/>
              <a:defRPr sz="1132">
                <a:solidFill>
                  <a:schemeClr val="dk2"/>
                </a:solidFill>
              </a:defRPr>
            </a:lvl4pPr>
            <a:lvl5pPr lvl="4" algn="r">
              <a:buNone/>
              <a:defRPr sz="1132">
                <a:solidFill>
                  <a:schemeClr val="dk2"/>
                </a:solidFill>
              </a:defRPr>
            </a:lvl5pPr>
            <a:lvl6pPr lvl="5" algn="r">
              <a:buNone/>
              <a:defRPr sz="1132">
                <a:solidFill>
                  <a:schemeClr val="dk2"/>
                </a:solidFill>
              </a:defRPr>
            </a:lvl6pPr>
            <a:lvl7pPr lvl="6" algn="r">
              <a:buNone/>
              <a:defRPr sz="1132">
                <a:solidFill>
                  <a:schemeClr val="dk2"/>
                </a:solidFill>
              </a:defRPr>
            </a:lvl7pPr>
            <a:lvl8pPr lvl="7" algn="r">
              <a:buNone/>
              <a:defRPr sz="1132">
                <a:solidFill>
                  <a:schemeClr val="dk2"/>
                </a:solidFill>
              </a:defRPr>
            </a:lvl8pPr>
            <a:lvl9pPr lvl="8" algn="r">
              <a:buNone/>
              <a:defRPr sz="1132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284087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  <p:sldLayoutId id="2147483783" r:id="rId19"/>
    <p:sldLayoutId id="2147483784" r:id="rId20"/>
    <p:sldLayoutId id="2147483785" r:id="rId21"/>
    <p:sldLayoutId id="2147483786" r:id="rId22"/>
    <p:sldLayoutId id="2147483787" r:id="rId23"/>
    <p:sldLayoutId id="2147483788" r:id="rId24"/>
    <p:sldLayoutId id="2147483789" r:id="rId25"/>
    <p:sldLayoutId id="2147483790" r:id="rId26"/>
    <p:sldLayoutId id="2147483791" r:id="rId27"/>
    <p:sldLayoutId id="2147483792" r:id="rId28"/>
    <p:sldLayoutId id="2147483793" r:id="rId29"/>
    <p:sldLayoutId id="2147483794" r:id="rId30"/>
    <p:sldLayoutId id="2147483795" r:id="rId31"/>
    <p:sldLayoutId id="2147483796" r:id="rId32"/>
    <p:sldLayoutId id="2147483797" r:id="rId33"/>
    <p:sldLayoutId id="2147483798" r:id="rId34"/>
    <p:sldLayoutId id="2147483799" r:id="rId35"/>
    <p:sldLayoutId id="2147483800" r:id="rId36"/>
    <p:sldLayoutId id="2147483801" r:id="rId37"/>
    <p:sldLayoutId id="2147483802" r:id="rId38"/>
    <p:sldLayoutId id="2147483803" r:id="rId39"/>
    <p:sldLayoutId id="2147483804" r:id="rId40"/>
    <p:sldLayoutId id="2147483805" r:id="rId4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venir"/>
              <a:buNone/>
              <a:defRPr sz="280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venir"/>
              <a:buChar char="●"/>
              <a:defRPr sz="180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Char char="○"/>
              <a:defRPr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Char char="■"/>
              <a:defRPr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Char char="●"/>
              <a:defRPr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Char char="○"/>
              <a:defRPr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Char char="■"/>
              <a:defRPr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Char char="●"/>
              <a:defRPr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Char char="○"/>
              <a:defRPr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venir"/>
              <a:buChar char="■"/>
              <a:defRPr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132">
                <a:solidFill>
                  <a:schemeClr val="dk2"/>
                </a:solidFill>
              </a:defRPr>
            </a:lvl1pPr>
            <a:lvl2pPr lvl="1" algn="r" rtl="0">
              <a:buNone/>
              <a:defRPr sz="1132">
                <a:solidFill>
                  <a:schemeClr val="dk2"/>
                </a:solidFill>
              </a:defRPr>
            </a:lvl2pPr>
            <a:lvl3pPr lvl="2" algn="r" rtl="0">
              <a:buNone/>
              <a:defRPr sz="1132">
                <a:solidFill>
                  <a:schemeClr val="dk2"/>
                </a:solidFill>
              </a:defRPr>
            </a:lvl3pPr>
            <a:lvl4pPr lvl="3" algn="r" rtl="0">
              <a:buNone/>
              <a:defRPr sz="1132">
                <a:solidFill>
                  <a:schemeClr val="dk2"/>
                </a:solidFill>
              </a:defRPr>
            </a:lvl4pPr>
            <a:lvl5pPr lvl="4" algn="r" rtl="0">
              <a:buNone/>
              <a:defRPr sz="1132">
                <a:solidFill>
                  <a:schemeClr val="dk2"/>
                </a:solidFill>
              </a:defRPr>
            </a:lvl5pPr>
            <a:lvl6pPr lvl="5" algn="r" rtl="0">
              <a:buNone/>
              <a:defRPr sz="1132">
                <a:solidFill>
                  <a:schemeClr val="dk2"/>
                </a:solidFill>
              </a:defRPr>
            </a:lvl6pPr>
            <a:lvl7pPr lvl="6" algn="r" rtl="0">
              <a:buNone/>
              <a:defRPr sz="1132">
                <a:solidFill>
                  <a:schemeClr val="dk2"/>
                </a:solidFill>
              </a:defRPr>
            </a:lvl7pPr>
            <a:lvl8pPr lvl="7" algn="r" rtl="0">
              <a:buNone/>
              <a:defRPr sz="1132">
                <a:solidFill>
                  <a:schemeClr val="dk2"/>
                </a:solidFill>
              </a:defRPr>
            </a:lvl8pPr>
            <a:lvl9pPr lvl="8" algn="r" rtl="0">
              <a:buNone/>
              <a:defRPr sz="1132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628181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  <p:sldLayoutId id="2147483823" r:id="rId17"/>
    <p:sldLayoutId id="2147483824" r:id="rId18"/>
    <p:sldLayoutId id="2147483825" r:id="rId19"/>
    <p:sldLayoutId id="2147483826" r:id="rId20"/>
    <p:sldLayoutId id="2147483827" r:id="rId21"/>
    <p:sldLayoutId id="2147483828" r:id="rId22"/>
    <p:sldLayoutId id="2147483829" r:id="rId23"/>
    <p:sldLayoutId id="2147483830" r:id="rId24"/>
    <p:sldLayoutId id="2147483831" r:id="rId25"/>
    <p:sldLayoutId id="2147483832" r:id="rId26"/>
    <p:sldLayoutId id="2147483833" r:id="rId27"/>
    <p:sldLayoutId id="2147483834" r:id="rId28"/>
    <p:sldLayoutId id="2147483835" r:id="rId29"/>
    <p:sldLayoutId id="2147483836" r:id="rId30"/>
    <p:sldLayoutId id="2147483837" r:id="rId31"/>
    <p:sldLayoutId id="2147483838" r:id="rId32"/>
    <p:sldLayoutId id="2147483839" r:id="rId33"/>
    <p:sldLayoutId id="2147483840" r:id="rId34"/>
    <p:sldLayoutId id="2147483841" r:id="rId35"/>
    <p:sldLayoutId id="2147483842" r:id="rId36"/>
    <p:sldLayoutId id="2147483843" r:id="rId3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png"/><Relationship Id="rId5" Type="http://schemas.openxmlformats.org/officeDocument/2006/relationships/image" Target="../media/image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CBC4F8F0-E85E-0D6B-1CF9-DD2C614F9FB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0" b="4940"/>
          <a:stretch/>
        </p:blipFill>
        <p:spPr/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0F5628-7EA3-4628-ABE8-1BB231C215E0}"/>
              </a:ext>
            </a:extLst>
          </p:cNvPr>
          <p:cNvCxnSpPr>
            <a:cxnSpLocks/>
          </p:cNvCxnSpPr>
          <p:nvPr/>
        </p:nvCxnSpPr>
        <p:spPr>
          <a:xfrm>
            <a:off x="540480" y="2960618"/>
            <a:ext cx="3926818" cy="0"/>
          </a:xfrm>
          <a:prstGeom prst="line">
            <a:avLst/>
          </a:prstGeom>
          <a:ln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2AC5EB8-DE0D-4285-B667-4C0813BF0E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t="22886" r="11000" b="22886"/>
          <a:stretch/>
        </p:blipFill>
        <p:spPr>
          <a:xfrm>
            <a:off x="487815" y="507887"/>
            <a:ext cx="1656992" cy="624508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D697EC6-6E2B-C524-58EE-F91BE5510844}"/>
              </a:ext>
            </a:extLst>
          </p:cNvPr>
          <p:cNvCxnSpPr>
            <a:cxnSpLocks/>
          </p:cNvCxnSpPr>
          <p:nvPr/>
        </p:nvCxnSpPr>
        <p:spPr>
          <a:xfrm flipV="1">
            <a:off x="2277979" y="614947"/>
            <a:ext cx="0" cy="517448"/>
          </a:xfrm>
          <a:prstGeom prst="line">
            <a:avLst/>
          </a:prstGeom>
          <a:noFill/>
          <a:ln w="15875" cap="rnd">
            <a:gradFill flip="none" rotWithShape="1">
              <a:gsLst>
                <a:gs pos="20000">
                  <a:schemeClr val="accent2"/>
                </a:gs>
                <a:gs pos="93000">
                  <a:schemeClr val="accent1"/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headEnd type="none" w="sm" len="sm"/>
            <a:tailEnd w="sm" len="sm"/>
          </a:ln>
          <a:effectLst/>
        </p:spPr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C1E0EE-F1CD-40A8-88D0-7A5B369A53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2914" y="3058513"/>
            <a:ext cx="9594704" cy="667666"/>
          </a:xfrm>
        </p:spPr>
        <p:txBody>
          <a:bodyPr lIns="91440" tIns="45720" rIns="91440" bIns="45720" anchor="t"/>
          <a:lstStyle/>
          <a:p>
            <a:r>
              <a:rPr lang="en-US" sz="3200" spc="-30">
                <a:solidFill>
                  <a:schemeClr val="tx1"/>
                </a:solidFill>
                <a:ea typeface="+mj-lt"/>
                <a:cs typeface="+mj-lt"/>
              </a:rPr>
              <a:t>App Icons</a:t>
            </a:r>
            <a:endParaRPr lang="en-US" sz="3200" spc="-3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AEE3F5-FECA-DABF-7815-FCEF0F8D690B}"/>
              </a:ext>
            </a:extLst>
          </p:cNvPr>
          <p:cNvSpPr txBox="1"/>
          <p:nvPr/>
        </p:nvSpPr>
        <p:spPr>
          <a:xfrm>
            <a:off x="11160224" y="6483862"/>
            <a:ext cx="7780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Be Vietnam Pro Light"/>
                <a:ea typeface="+mn-ea"/>
                <a:cs typeface="+mn-cs"/>
              </a:rPr>
              <a:t>v.24082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Be Vietnam Pro Light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2E13218-56B7-44CD-AD69-16672704DE8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34"/>
          <a:stretch/>
        </p:blipFill>
        <p:spPr>
          <a:xfrm flipH="1">
            <a:off x="10386" y="5241371"/>
            <a:ext cx="12192000" cy="1613029"/>
          </a:xfrm>
          <a:prstGeom prst="rect">
            <a:avLst/>
          </a:prstGeom>
        </p:spPr>
      </p:pic>
      <p:pic>
        <p:nvPicPr>
          <p:cNvPr id="6" name="Picture 5" descr="A white surface with a black background  Description automatically generated">
            <a:extLst>
              <a:ext uri="{FF2B5EF4-FFF2-40B4-BE49-F238E27FC236}">
                <a16:creationId xmlns:a16="http://schemas.microsoft.com/office/drawing/2014/main" id="{DFABCAA8-65D0-C95B-78F4-67947BEE28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0"/>
            <a:ext cx="12192000" cy="762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703202A-FC39-5963-7979-92BA96C8C7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/>
          <a:p>
            <a:r>
              <a:rPr lang="en-US"/>
              <a:t>Intellect University</a:t>
            </a:r>
          </a:p>
        </p:txBody>
      </p:sp>
    </p:spTree>
    <p:extLst>
      <p:ext uri="{BB962C8B-B14F-4D97-AF65-F5344CB8AC3E}">
        <p14:creationId xmlns:p14="http://schemas.microsoft.com/office/powerpoint/2010/main" val="113818365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task&#10;&#10;AI-generated content may be incorrect.">
            <a:extLst>
              <a:ext uri="{FF2B5EF4-FFF2-40B4-BE49-F238E27FC236}">
                <a16:creationId xmlns:a16="http://schemas.microsoft.com/office/drawing/2014/main" id="{4277341E-BB62-6DE7-9C11-31EF2F1EF0E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20230" y="1358901"/>
            <a:ext cx="9806679" cy="4459624"/>
          </a:xfrm>
          <a:prstGeom prst="rect">
            <a:avLst/>
          </a:prstGeom>
          <a:noFill/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0A04DD8-E599-27FB-A3CF-FB934BE566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8643" y="589526"/>
            <a:ext cx="11366157" cy="588696"/>
          </a:xfrm>
        </p:spPr>
        <p:txBody>
          <a:bodyPr/>
          <a:lstStyle/>
          <a:p>
            <a:pPr algn="ctr"/>
            <a:r>
              <a:rPr lang="en-US" sz="3050">
                <a:latin typeface="Be Vietnam Pro"/>
                <a:ea typeface="Source Sans Pro"/>
                <a:cs typeface="Roboto"/>
              </a:rPr>
              <a:t>Task 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10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59E14C-B92F-9E73-12AC-1CC0851CA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7D109828-E5AC-DCBE-035B-4D35F8A948C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678724" y="1358901"/>
            <a:ext cx="6489690" cy="4459624"/>
          </a:xfrm>
          <a:prstGeom prst="rect">
            <a:avLst/>
          </a:prstGeom>
          <a:noFill/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A16B883-E4D2-6D48-70B6-E6A204CF15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8643" y="589526"/>
            <a:ext cx="11366157" cy="588696"/>
          </a:xfrm>
        </p:spPr>
        <p:txBody>
          <a:bodyPr/>
          <a:lstStyle/>
          <a:p>
            <a:pPr algn="ctr"/>
            <a:r>
              <a:rPr lang="en-US" sz="3050">
                <a:latin typeface="Be Vietnam Pro"/>
                <a:ea typeface="Source Sans Pro"/>
                <a:cs typeface="Roboto"/>
              </a:rPr>
              <a:t>Actions, Workflows &amp; Navigation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99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60FF8-4C90-8D97-2A74-E79243190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8BE4E098-2874-114A-99D9-B93F13890F0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72534" y="2214629"/>
            <a:ext cx="11362267" cy="2868972"/>
          </a:xfrm>
          <a:prstGeom prst="rect">
            <a:avLst/>
          </a:prstGeom>
          <a:noFill/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EE27193-2187-568F-0418-63D86F8823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8643" y="589526"/>
            <a:ext cx="11366157" cy="588696"/>
          </a:xfrm>
        </p:spPr>
        <p:txBody>
          <a:bodyPr/>
          <a:lstStyle/>
          <a:p>
            <a:pPr algn="ctr"/>
            <a:r>
              <a:rPr lang="en-US" sz="3050">
                <a:latin typeface="Be Vietnam Pro"/>
                <a:ea typeface="Source Sans Pro"/>
                <a:cs typeface="Roboto"/>
              </a:rPr>
              <a:t>System Tools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9086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ntellect">
      <a:dk1>
        <a:srgbClr val="02020E"/>
      </a:dk1>
      <a:lt1>
        <a:srgbClr val="FBFBFF"/>
      </a:lt1>
      <a:dk2>
        <a:srgbClr val="44546A"/>
      </a:dk2>
      <a:lt2>
        <a:srgbClr val="3691FF"/>
      </a:lt2>
      <a:accent1>
        <a:srgbClr val="03A6E1"/>
      </a:accent1>
      <a:accent2>
        <a:srgbClr val="A03CFF"/>
      </a:accent2>
      <a:accent3>
        <a:srgbClr val="6667FF"/>
      </a:accent3>
      <a:accent4>
        <a:srgbClr val="8051FF"/>
      </a:accent4>
      <a:accent5>
        <a:srgbClr val="00FFFF"/>
      </a:accent5>
      <a:accent6>
        <a:srgbClr val="FF4664"/>
      </a:accent6>
      <a:hlink>
        <a:srgbClr val="0563C1"/>
      </a:hlink>
      <a:folHlink>
        <a:srgbClr val="954F72"/>
      </a:folHlink>
    </a:clrScheme>
    <a:fontScheme name="ntellect">
      <a:majorFont>
        <a:latin typeface="Be Vietnam Pro SemiBold"/>
        <a:ea typeface=""/>
        <a:cs typeface=""/>
      </a:majorFont>
      <a:minorFont>
        <a:latin typeface="Be Vietnam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llectStadnard">
  <a:themeElements>
    <a:clrScheme name="Intellect 2025">
      <a:dk1>
        <a:srgbClr val="000000"/>
      </a:dk1>
      <a:lt1>
        <a:srgbClr val="FFFFFF"/>
      </a:lt1>
      <a:dk2>
        <a:srgbClr val="F7EAFF"/>
      </a:dk2>
      <a:lt2>
        <a:srgbClr val="081F5C"/>
      </a:lt2>
      <a:accent1>
        <a:srgbClr val="E6F8FF"/>
      </a:accent1>
      <a:accent2>
        <a:srgbClr val="5F22C9"/>
      </a:accent2>
      <a:accent3>
        <a:srgbClr val="AB2AFF"/>
      </a:accent3>
      <a:accent4>
        <a:srgbClr val="FF9200"/>
      </a:accent4>
      <a:accent5>
        <a:srgbClr val="4BACC6"/>
      </a:accent5>
      <a:accent6>
        <a:srgbClr val="009646"/>
      </a:accent6>
      <a:hlink>
        <a:srgbClr val="5F22C9"/>
      </a:hlink>
      <a:folHlink>
        <a:srgbClr val="5F22C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llectStadnard" id="{B9D229C1-F5BF-4F72-AA97-13E4F0D1F559}" vid="{CA832009-9FFD-4801-947D-EAE25A6A9C49}"/>
    </a:ext>
  </a:extLst>
</a:theme>
</file>

<file path=ppt/theme/theme3.xml><?xml version="1.0" encoding="utf-8"?>
<a:theme xmlns:a="http://schemas.openxmlformats.org/drawingml/2006/main" name="Zaptic_slide theme_2023">
  <a:themeElements>
    <a:clrScheme name="Simple Light">
      <a:dk1>
        <a:srgbClr val="30264D"/>
      </a:dk1>
      <a:lt1>
        <a:srgbClr val="FFFFFF"/>
      </a:lt1>
      <a:dk2>
        <a:srgbClr val="50596C"/>
      </a:dk2>
      <a:lt2>
        <a:srgbClr val="EDF1F7"/>
      </a:lt2>
      <a:accent1>
        <a:srgbClr val="794BFF"/>
      </a:accent1>
      <a:accent2>
        <a:srgbClr val="262A33"/>
      </a:accent2>
      <a:accent3>
        <a:srgbClr val="F9FAFC"/>
      </a:accent3>
      <a:accent4>
        <a:srgbClr val="B6C1D7"/>
      </a:accent4>
      <a:accent5>
        <a:srgbClr val="7CDFF7"/>
      </a:accent5>
      <a:accent6>
        <a:srgbClr val="F1EDFA"/>
      </a:accent6>
      <a:hlink>
        <a:srgbClr val="F9FAF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Zaptic_slide theme_2023">
  <a:themeElements>
    <a:clrScheme name="Simple Light">
      <a:dk1>
        <a:srgbClr val="30264D"/>
      </a:dk1>
      <a:lt1>
        <a:srgbClr val="FFFFFF"/>
      </a:lt1>
      <a:dk2>
        <a:srgbClr val="50596C"/>
      </a:dk2>
      <a:lt2>
        <a:srgbClr val="EDF1F7"/>
      </a:lt2>
      <a:accent1>
        <a:srgbClr val="794BFF"/>
      </a:accent1>
      <a:accent2>
        <a:srgbClr val="262A33"/>
      </a:accent2>
      <a:accent3>
        <a:srgbClr val="F9FAFC"/>
      </a:accent3>
      <a:accent4>
        <a:srgbClr val="B6C1D7"/>
      </a:accent4>
      <a:accent5>
        <a:srgbClr val="7CDFF7"/>
      </a:accent5>
      <a:accent6>
        <a:srgbClr val="F1EDFA"/>
      </a:accent6>
      <a:hlink>
        <a:srgbClr val="F9FAF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d16ec5e-5faa-40dd-b228-1b97bde456c4">
      <Terms xmlns="http://schemas.microsoft.com/office/infopath/2007/PartnerControls"/>
    </lcf76f155ced4ddcb4097134ff3c332f>
    <TaxCatchAll xmlns="3808e330-5658-44d9-8cde-4d2b9fa9d93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C8A0B3A575449AB80753065B9E229" ma:contentTypeVersion="14" ma:contentTypeDescription="Create a new document." ma:contentTypeScope="" ma:versionID="7d8a3d0628b24eba07debbe6cf1a2721">
  <xsd:schema xmlns:xsd="http://www.w3.org/2001/XMLSchema" xmlns:xs="http://www.w3.org/2001/XMLSchema" xmlns:p="http://schemas.microsoft.com/office/2006/metadata/properties" xmlns:ns2="3808e330-5658-44d9-8cde-4d2b9fa9d938" xmlns:ns3="7d16ec5e-5faa-40dd-b228-1b97bde456c4" targetNamespace="http://schemas.microsoft.com/office/2006/metadata/properties" ma:root="true" ma:fieldsID="bccbb1e35a3a3f77babeb50c20fdb600" ns2:_="" ns3:_="">
    <xsd:import namespace="3808e330-5658-44d9-8cde-4d2b9fa9d938"/>
    <xsd:import namespace="7d16ec5e-5faa-40dd-b228-1b97bde456c4"/>
    <xsd:element name="properties">
      <xsd:complexType>
        <xsd:sequence>
          <xsd:element name="documentManagement">
            <xsd:complexType>
              <xsd:all>
                <xsd:element ref="ns2:MigrationSource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BillingMetadata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08e330-5658-44d9-8cde-4d2b9fa9d938" elementFormDefault="qualified">
    <xsd:import namespace="http://schemas.microsoft.com/office/2006/documentManagement/types"/>
    <xsd:import namespace="http://schemas.microsoft.com/office/infopath/2007/PartnerControls"/>
    <xsd:element name="MigrationSourceID" ma:index="8" nillable="true" ma:displayName="MigrationSourceID" ma:internalName="MigrationSourceID" ma:readOnly="true">
      <xsd:simpleType>
        <xsd:restriction base="dms:Text"/>
      </xsd:simpleType>
    </xsd:element>
    <xsd:element name="TaxCatchAll" ma:index="19" nillable="true" ma:displayName="Taxonomy Catch All Column" ma:hidden="true" ma:list="{e5cedf50-a44f-4604-8f9f-d879edb2de32}" ma:internalName="TaxCatchAll" ma:showField="CatchAllData" ma:web="3808e330-5658-44d9-8cde-4d2b9fa9d9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16ec5e-5faa-40dd-b228-1b97bde456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bb363f0a-82ca-4c87-81ce-9ce89173a8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8AD86B-F7EF-40AD-B26B-74D891043E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BE4FFD-61CD-41ED-AC4D-ED3A55AC2489}">
  <ds:schemaRefs>
    <ds:schemaRef ds:uri="3808e330-5658-44d9-8cde-4d2b9fa9d938"/>
    <ds:schemaRef ds:uri="7d16ec5e-5faa-40dd-b228-1b97bde456c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00749D9-1D76-44EB-882C-EAEF4CF2168A}">
  <ds:schemaRefs>
    <ds:schemaRef ds:uri="3808e330-5658-44d9-8cde-4d2b9fa9d938"/>
    <ds:schemaRef ds:uri="7d16ec5e-5faa-40dd-b228-1b97bde456c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</Slides>
  <Notes>1</Notes>
  <HiddenSlides>0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1_Office Theme</vt:lpstr>
      <vt:lpstr>IntellectStadnard</vt:lpstr>
      <vt:lpstr>Zaptic_slide theme_2023</vt:lpstr>
      <vt:lpstr>1_Zaptic_slide theme_2023</vt:lpstr>
      <vt:lpstr>PowerPoint Presentation</vt:lpstr>
      <vt:lpstr>PowerPoint Presentation</vt:lpstr>
      <vt:lpstr>PowerPoint Presentation</vt:lpstr>
      <vt:lpstr>PowerPoint Presentation</vt:lpstr>
    </vt:vector>
  </TitlesOfParts>
  <Company>Intellect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JBPCO QMS Kick off</dc:title>
  <dc:subject>JBPCO Kick off</dc:subject>
  <dc:creator>Scott McGrail</dc:creator>
  <cp:revision>718</cp:revision>
  <dcterms:created xsi:type="dcterms:W3CDTF">2022-11-28T13:26:51Z</dcterms:created>
  <dcterms:modified xsi:type="dcterms:W3CDTF">2026-06-13T13:52:27Z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0x01010021DC8A0B3A575449AB80753065B9E229</vt:lpwstr>
  </property>
</Properties>
</file>