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C8C43A-E5D4-4122-AC60-A31E80B7CA46}">
  <a:tblStyle styleId="{6CC8C43A-E5D4-4122-AC60-A31E80B7CA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5b741add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5b741add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pag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10050" y="1977300"/>
            <a:ext cx="6723900" cy="11889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8706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640" y="1117869"/>
            <a:ext cx="3370075" cy="10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2">
  <p:cSld name="SECTION_HEADER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/>
          <p:nvPr/>
        </p:nvSpPr>
        <p:spPr>
          <a:xfrm>
            <a:off x="4561800" y="-40950"/>
            <a:ext cx="4582200" cy="52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4950" y="4438401"/>
            <a:ext cx="1196951" cy="37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438800" y="1552050"/>
            <a:ext cx="32655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3">
  <p:cSld name="SECTION_HEADER_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-121650" y="-40950"/>
            <a:ext cx="5036700" cy="522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4950" y="4438401"/>
            <a:ext cx="1196951" cy="3726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311700" y="1552050"/>
            <a:ext cx="3392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3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y_text and illustration 1">
  <p:cSld name="SECTION_HEADER_2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-121650" y="-40950"/>
            <a:ext cx="5036700" cy="522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4950" y="4438401"/>
            <a:ext cx="1196951" cy="3726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311700" y="1552050"/>
            <a:ext cx="3392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3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pic>
        <p:nvPicPr>
          <p:cNvPr id="93" name="Google Shape;9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2450" y="1255087"/>
            <a:ext cx="3210001" cy="263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y_text and illustration 2">
  <p:cSld name="SECTION_HEADER_2_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-121650" y="-40950"/>
            <a:ext cx="5036700" cy="522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4950" y="4438401"/>
            <a:ext cx="1196951" cy="3726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1700" y="1552050"/>
            <a:ext cx="3392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3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pic>
        <p:nvPicPr>
          <p:cNvPr id="100" name="Google Shape;10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300" y="1284275"/>
            <a:ext cx="3225367" cy="274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y_text and illustration 3">
  <p:cSld name="SECTION_HEADER_2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/>
          <p:nvPr/>
        </p:nvSpPr>
        <p:spPr>
          <a:xfrm>
            <a:off x="-121650" y="-40950"/>
            <a:ext cx="5036700" cy="522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4950" y="4438401"/>
            <a:ext cx="1196951" cy="37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311700" y="1552050"/>
            <a:ext cx="3392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3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3675" y="1152653"/>
            <a:ext cx="3392699" cy="2737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y_text and illustration 4">
  <p:cSld name="SECTION_HEADER_2_1_1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/>
          <p:nvPr/>
        </p:nvSpPr>
        <p:spPr>
          <a:xfrm>
            <a:off x="-121650" y="-40950"/>
            <a:ext cx="5036700" cy="522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4950" y="4438401"/>
            <a:ext cx="1196951" cy="37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311700" y="1552050"/>
            <a:ext cx="3392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3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6075" y="1199812"/>
            <a:ext cx="3472149" cy="274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y_text and illustration 4">
  <p:cSld name="SECTION_HEADER_2_1_1_1_1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-121650" y="-40950"/>
            <a:ext cx="5036700" cy="522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4950" y="4438401"/>
            <a:ext cx="1196951" cy="37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311700" y="1552050"/>
            <a:ext cx="3392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3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1025" y="960124"/>
            <a:ext cx="3224849" cy="31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y_text andillustration_5">
  <p:cSld name="SECTION_HEADER_2_1_1_1_1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-121650" y="-40950"/>
            <a:ext cx="5036700" cy="522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4950" y="4438401"/>
            <a:ext cx="1196951" cy="37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311700" y="1552050"/>
            <a:ext cx="3392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3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3376" y="502975"/>
            <a:ext cx="3574226" cy="380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4">
  <p:cSld name="SECTION_HEADER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/>
          <p:nvPr/>
        </p:nvSpPr>
        <p:spPr>
          <a:xfrm>
            <a:off x="4561800" y="-40950"/>
            <a:ext cx="4582200" cy="522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4950" y="4438401"/>
            <a:ext cx="1196951" cy="37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311700" y="1552050"/>
            <a:ext cx="3392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5" type="tx">
  <p:cSld name="TITLE_AND_BODY">
    <p:bg>
      <p:bgPr>
        <a:solidFill>
          <a:schemeClr val="lt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1025" y="4438401"/>
            <a:ext cx="1196951" cy="37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page 2">
  <p:cSld name="TITLE_1"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52972"/>
          <a:stretch/>
        </p:blipFill>
        <p:spPr>
          <a:xfrm>
            <a:off x="-490675" y="-609125"/>
            <a:ext cx="10329299" cy="5752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 t="21456" r="31595" b="21796"/>
          <a:stretch/>
        </p:blipFill>
        <p:spPr>
          <a:xfrm>
            <a:off x="4610650" y="-508000"/>
            <a:ext cx="5071499" cy="5651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 descr="Logo-Purpl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550" y="1042675"/>
            <a:ext cx="3085199" cy="96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/>
        </p:nvSpPr>
        <p:spPr>
          <a:xfrm>
            <a:off x="950100" y="4322900"/>
            <a:ext cx="319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21174F"/>
                </a:solidFill>
                <a:latin typeface="Avenir"/>
                <a:ea typeface="Avenir"/>
                <a:cs typeface="Avenir"/>
                <a:sym typeface="Avenir"/>
              </a:rPr>
              <a:t>www.zaptic.com</a:t>
            </a:r>
            <a:endParaRPr sz="1400" b="0" i="0" u="none" strike="noStrike" cap="none">
              <a:solidFill>
                <a:srgbClr val="21174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912750" y="2378750"/>
            <a:ext cx="3272400" cy="1092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None/>
              <a:defRPr sz="3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None/>
              <a:defRPr sz="3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None/>
              <a:defRPr sz="3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None/>
              <a:defRPr sz="3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None/>
              <a:defRPr sz="3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None/>
              <a:defRPr sz="3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None/>
              <a:defRPr sz="3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None/>
              <a:defRPr sz="3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2718" y="4503096"/>
            <a:ext cx="126417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6" type="titleOnly">
  <p:cSld name="TITLE_ONLY">
    <p:bg>
      <p:bgPr>
        <a:solidFill>
          <a:schemeClr val="accent3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311700" y="18056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title" idx="2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7">
  <p:cSld name="ONE_COLUM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5583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1025" y="4438401"/>
            <a:ext cx="1196951" cy="37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page">
  <p:cSld name="MAIN_POINT">
    <p:bg>
      <p:bgPr>
        <a:solidFill>
          <a:schemeClr val="accen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8">
  <p:cSld name="SECTION_TITLE_AND_DESCRIPTION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265500" y="439075"/>
            <a:ext cx="4045200" cy="92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265500" y="15455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4950" y="4438401"/>
            <a:ext cx="1196951" cy="37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>
            <a:spLocks noGrp="1"/>
          </p:cNvSpPr>
          <p:nvPr>
            <p:ph type="body" idx="2"/>
          </p:nvPr>
        </p:nvSpPr>
        <p:spPr>
          <a:xfrm>
            <a:off x="5079750" y="735100"/>
            <a:ext cx="3392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9">
  <p:cSld name="CAPTION_ONL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body" idx="1"/>
          </p:nvPr>
        </p:nvSpPr>
        <p:spPr>
          <a:xfrm>
            <a:off x="311700" y="43378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2"/>
          </p:nvPr>
        </p:nvSpPr>
        <p:spPr>
          <a:xfrm>
            <a:off x="311700" y="1805625"/>
            <a:ext cx="8520600" cy="2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title" idx="3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t option page">
  <p:cSld name="BIG_NUMB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title" hasCustomPrompt="1"/>
          </p:nvPr>
        </p:nvSpPr>
        <p:spPr>
          <a:xfrm>
            <a:off x="311700" y="273350"/>
            <a:ext cx="8520600" cy="14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500"/>
              <a:buNone/>
              <a:defRPr sz="85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4" name="Google Shape;174;p27"/>
          <p:cNvSpPr txBox="1">
            <a:spLocks noGrp="1"/>
          </p:cNvSpPr>
          <p:nvPr>
            <p:ph type="body" idx="1"/>
          </p:nvPr>
        </p:nvSpPr>
        <p:spPr>
          <a:xfrm>
            <a:off x="311700" y="181667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4950" y="4438401"/>
            <a:ext cx="1196951" cy="37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page" type="blank">
  <p:cSld name="BLANK">
    <p:bg>
      <p:bgPr>
        <a:solidFill>
          <a:schemeClr val="lt2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9" name="Google Shape;17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10650" y="-2644800"/>
            <a:ext cx="7413796" cy="995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8" descr="Logo-Purpl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550" y="1332025"/>
            <a:ext cx="3085199" cy="96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8"/>
          <p:cNvSpPr txBox="1"/>
          <p:nvPr/>
        </p:nvSpPr>
        <p:spPr>
          <a:xfrm>
            <a:off x="950107" y="2492950"/>
            <a:ext cx="50715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21174F"/>
                </a:solidFill>
                <a:latin typeface="Avenir"/>
                <a:ea typeface="Avenir"/>
                <a:cs typeface="Avenir"/>
                <a:sym typeface="Avenir"/>
              </a:rPr>
              <a:t>Thank You</a:t>
            </a:r>
            <a:endParaRPr sz="2900" b="1">
              <a:solidFill>
                <a:srgbClr val="21174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subTitle" idx="1"/>
          </p:nvPr>
        </p:nvSpPr>
        <p:spPr>
          <a:xfrm>
            <a:off x="950100" y="308692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1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1650" y="-40950"/>
            <a:ext cx="5036700" cy="52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-121650" y="-40950"/>
            <a:ext cx="4582200" cy="52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0018" y="4454346"/>
            <a:ext cx="126417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11700" y="1552050"/>
            <a:ext cx="3392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_text and illustration 1">
  <p:cSld name="SECTION_HEADER_3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-121650" y="-40950"/>
            <a:ext cx="5036700" cy="52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-121650" y="-40950"/>
            <a:ext cx="4582200" cy="52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0018" y="4454346"/>
            <a:ext cx="126417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311700" y="1552050"/>
            <a:ext cx="3392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5" name="Google Shape;3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5514" y="1261950"/>
            <a:ext cx="2938574" cy="250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_text and illustration 2">
  <p:cSld name="SECTION_HEADER_3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-121650" y="-40950"/>
            <a:ext cx="5036700" cy="52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-121650" y="-40950"/>
            <a:ext cx="4582200" cy="52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0018" y="4454346"/>
            <a:ext cx="126417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311700" y="1552050"/>
            <a:ext cx="3392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3" name="Google Shape;4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4800" y="1345650"/>
            <a:ext cx="3100874" cy="250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_text and illustration 3">
  <p:cSld name="SECTION_HEADER_3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-121650" y="-40950"/>
            <a:ext cx="5036700" cy="52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-121650" y="-40950"/>
            <a:ext cx="4582200" cy="52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" name="Google Shape;4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0018" y="4454346"/>
            <a:ext cx="126417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311700" y="1552050"/>
            <a:ext cx="3392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51" name="Google Shape;5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9400" y="1240550"/>
            <a:ext cx="3128976" cy="247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_text and illustration 4">
  <p:cSld name="SECTION_HEADER_3_1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/>
          <p:nvPr/>
        </p:nvSpPr>
        <p:spPr>
          <a:xfrm>
            <a:off x="-121650" y="-40950"/>
            <a:ext cx="5036700" cy="52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8"/>
          <p:cNvSpPr/>
          <p:nvPr/>
        </p:nvSpPr>
        <p:spPr>
          <a:xfrm>
            <a:off x="-121650" y="-40950"/>
            <a:ext cx="4582200" cy="52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0018" y="4454346"/>
            <a:ext cx="126417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311700" y="1552050"/>
            <a:ext cx="3392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59" name="Google Shape;5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4675" y="901324"/>
            <a:ext cx="3201649" cy="3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_text and illustration 5">
  <p:cSld name="SECTION_HEADER_3_1_1_1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-121650" y="-40950"/>
            <a:ext cx="5036700" cy="52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-121650" y="-40950"/>
            <a:ext cx="4582200" cy="52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0018" y="4454346"/>
            <a:ext cx="126417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311700" y="1552050"/>
            <a:ext cx="3392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7" name="Google Shape;6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3376" y="502975"/>
            <a:ext cx="3574226" cy="380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11">
  <p:cSld name="CUSTOM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92025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1025" y="4438401"/>
            <a:ext cx="1196951" cy="37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/>
          <p:nvPr/>
        </p:nvSpPr>
        <p:spPr>
          <a:xfrm>
            <a:off x="331375" y="1267675"/>
            <a:ext cx="269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2" name="Google Shape;72;p10"/>
          <p:cNvSpPr txBox="1"/>
          <p:nvPr/>
        </p:nvSpPr>
        <p:spPr>
          <a:xfrm>
            <a:off x="3226650" y="1267675"/>
            <a:ext cx="269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3" name="Google Shape;73;p10"/>
          <p:cNvSpPr txBox="1"/>
          <p:nvPr/>
        </p:nvSpPr>
        <p:spPr>
          <a:xfrm>
            <a:off x="6121925" y="1267675"/>
            <a:ext cx="269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311700" y="1248750"/>
            <a:ext cx="8520600" cy="30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venir"/>
              <a:buNone/>
              <a:defRPr sz="280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Char char="●"/>
              <a:defRPr sz="180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Char char="○"/>
              <a:defRPr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Char char="■"/>
              <a:defRPr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Char char="●"/>
              <a:defRPr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Char char="○"/>
              <a:defRPr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Char char="■"/>
              <a:defRPr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Char char="●"/>
              <a:defRPr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Char char="○"/>
              <a:defRPr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Char char="■"/>
              <a:defRPr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ctrTitle"/>
          </p:nvPr>
        </p:nvSpPr>
        <p:spPr>
          <a:xfrm>
            <a:off x="1210050" y="1977300"/>
            <a:ext cx="6723900" cy="11889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 - Icons at a Glance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" name="Google Shape;192;p30"/>
          <p:cNvGraphicFramePr/>
          <p:nvPr/>
        </p:nvGraphicFramePr>
        <p:xfrm>
          <a:off x="118050" y="723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{6CC8C43A-E5D4-4122-AC60-A31E80B7CA46}</a:tableStyleId>
              </a:tblPr>
              <a:tblGrid>
                <a:gridCol w="223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75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To Do: </a:t>
                      </a:r>
                      <a:endParaRPr sz="13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venir"/>
                          <a:ea typeface="Avenir"/>
                          <a:cs typeface="Avenir"/>
                          <a:sym typeface="Avenir"/>
                        </a:rPr>
                        <a:t>Home of your To Do list, </a:t>
                      </a:r>
                      <a:endParaRPr sz="11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venir"/>
                          <a:ea typeface="Avenir"/>
                          <a:cs typeface="Avenir"/>
                          <a:sym typeface="Avenir"/>
                        </a:rPr>
                        <a:t>where you can see what </a:t>
                      </a:r>
                      <a:endParaRPr sz="11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venir"/>
                          <a:ea typeface="Avenir"/>
                          <a:cs typeface="Avenir"/>
                          <a:sym typeface="Avenir"/>
                        </a:rPr>
                        <a:t>tasks are outstanding, where you can complete any out of date tasks and see what has been completed.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Search: </a:t>
                      </a:r>
                      <a:endParaRPr sz="13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venir"/>
                          <a:ea typeface="Avenir"/>
                          <a:cs typeface="Avenir"/>
                          <a:sym typeface="Avenir"/>
                        </a:rPr>
                        <a:t>Search the entire Zaptic platform, either by typing or scanning a barcode.</a:t>
                      </a:r>
                      <a:endParaRPr sz="11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Actions: </a:t>
                      </a:r>
                      <a:endParaRPr sz="13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venir"/>
                          <a:ea typeface="Avenir"/>
                          <a:cs typeface="Avenir"/>
                          <a:sym typeface="Avenir"/>
                        </a:rPr>
                        <a:t>Shows any outstanding Actions that you have to complete.</a:t>
                      </a:r>
                      <a:endParaRPr sz="11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Notifications: </a:t>
                      </a:r>
                      <a:endParaRPr sz="13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venir"/>
                          <a:ea typeface="Avenir"/>
                          <a:cs typeface="Avenir"/>
                          <a:sym typeface="Avenir"/>
                        </a:rPr>
                        <a:t>Shows you any updates, including new tasks, actions and updates to your submitted reports.</a:t>
                      </a:r>
                      <a:endParaRPr sz="11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To Do: </a:t>
                      </a:r>
                      <a:endParaRPr sz="13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venir"/>
                          <a:ea typeface="Avenir"/>
                          <a:cs typeface="Avenir"/>
                          <a:sym typeface="Avenir"/>
                        </a:rPr>
                        <a:t>Where you can see what tasks are outstanding and where you can complete any out of date tasks.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Done: </a:t>
                      </a:r>
                      <a:endParaRPr sz="13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venir"/>
                          <a:ea typeface="Avenir"/>
                          <a:cs typeface="Avenir"/>
                          <a:sym typeface="Avenir"/>
                        </a:rPr>
                        <a:t>Access any previously submitted tasks.</a:t>
                      </a:r>
                      <a:endParaRPr sz="11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New Action:</a:t>
                      </a:r>
                      <a:endParaRPr sz="13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392013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venir"/>
                          <a:ea typeface="Avenir"/>
                          <a:cs typeface="Avenir"/>
                          <a:sym typeface="Avenir"/>
                        </a:rPr>
                        <a:t>Allows you to assign a new task and set a date for a task to be completed by a team or an individual. You can assign workflow tasks here.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Ad-Hoc Tasks: </a:t>
                      </a:r>
                      <a:endParaRPr sz="13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venir"/>
                          <a:ea typeface="Avenir"/>
                          <a:cs typeface="Avenir"/>
                          <a:sym typeface="Avenir"/>
                        </a:rPr>
                        <a:t>Allows you to search through all available Tasks and manually start one ad-hocly without it being scheduled.</a:t>
                      </a:r>
                      <a:endParaRPr sz="11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Settings:</a:t>
                      </a:r>
                      <a:r>
                        <a:rPr lang="en" sz="1300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endParaRPr sz="13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venir"/>
                          <a:ea typeface="Avenir"/>
                          <a:cs typeface="Avenir"/>
                          <a:sym typeface="Avenir"/>
                        </a:rPr>
                        <a:t>Configure your name, language, sound and vibration settings, request help, see what data still needs to sync and Log out.</a:t>
                      </a:r>
                      <a:endParaRPr sz="13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Barcode scanner: </a:t>
                      </a:r>
                      <a:endParaRPr sz="13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venir"/>
                          <a:ea typeface="Avenir"/>
                          <a:cs typeface="Avenir"/>
                          <a:sym typeface="Avenir"/>
                        </a:rPr>
                        <a:t>Use this to scan a Barcode or QR code.</a:t>
                      </a:r>
                      <a:endParaRPr sz="11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Done: </a:t>
                      </a:r>
                      <a:endParaRPr sz="13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venir"/>
                          <a:ea typeface="Avenir"/>
                          <a:cs typeface="Avenir"/>
                          <a:sym typeface="Avenir"/>
                        </a:rPr>
                        <a:t>Submit the Task or Action that you are working on to mark it as completed</a:t>
                      </a:r>
                      <a:r>
                        <a:rPr lang="en" sz="1300">
                          <a:latin typeface="Avenir"/>
                          <a:ea typeface="Avenir"/>
                          <a:cs typeface="Avenir"/>
                          <a:sym typeface="Avenir"/>
                        </a:rPr>
                        <a:t>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Resume: </a:t>
                      </a:r>
                      <a:endParaRPr sz="13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venir"/>
                          <a:ea typeface="Avenir"/>
                          <a:cs typeface="Avenir"/>
                          <a:sym typeface="Avenir"/>
                        </a:rPr>
                        <a:t>Re-start a previously started Task from where you last saved. </a:t>
                      </a:r>
                      <a:endParaRPr sz="11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3" name="Google Shape;193;p30"/>
          <p:cNvPicPr preferRelativeResize="0"/>
          <p:nvPr/>
        </p:nvPicPr>
        <p:blipFill rotWithShape="1">
          <a:blip r:embed="rId3">
            <a:alphaModFix/>
          </a:blip>
          <a:srcRect l="21543" t="10705" r="15956" b="14483"/>
          <a:stretch/>
        </p:blipFill>
        <p:spPr>
          <a:xfrm>
            <a:off x="1904825" y="799825"/>
            <a:ext cx="372525" cy="37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0788" y="2381375"/>
            <a:ext cx="600075" cy="230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4487" y="2368905"/>
            <a:ext cx="533400" cy="207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33913" y="748663"/>
            <a:ext cx="482200" cy="4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72672" y="758997"/>
            <a:ext cx="482200" cy="461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21475" y="2368895"/>
            <a:ext cx="533400" cy="44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88745" y="3832925"/>
            <a:ext cx="372525" cy="295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614744" y="759000"/>
            <a:ext cx="372525" cy="402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14744" y="2368875"/>
            <a:ext cx="372525" cy="361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614749" y="3792837"/>
            <a:ext cx="372525" cy="375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82345" y="3832925"/>
            <a:ext cx="372525" cy="23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682156" y="165547"/>
            <a:ext cx="1779700" cy="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769400" y="3792813"/>
            <a:ext cx="511469" cy="41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Zaptic_slide theme_2023">
  <a:themeElements>
    <a:clrScheme name="Simple Light">
      <a:dk1>
        <a:srgbClr val="30264D"/>
      </a:dk1>
      <a:lt1>
        <a:srgbClr val="FFFFFF"/>
      </a:lt1>
      <a:dk2>
        <a:srgbClr val="50596C"/>
      </a:dk2>
      <a:lt2>
        <a:srgbClr val="EDF1F7"/>
      </a:lt2>
      <a:accent1>
        <a:srgbClr val="794BFF"/>
      </a:accent1>
      <a:accent2>
        <a:srgbClr val="262A33"/>
      </a:accent2>
      <a:accent3>
        <a:srgbClr val="F9FAFC"/>
      </a:accent3>
      <a:accent4>
        <a:srgbClr val="B6C1D7"/>
      </a:accent4>
      <a:accent5>
        <a:srgbClr val="7CDFF7"/>
      </a:accent5>
      <a:accent6>
        <a:srgbClr val="F1EDFA"/>
      </a:accent6>
      <a:hlink>
        <a:srgbClr val="F9FAF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On-screen Show (16:9)</PresentationFormat>
  <Paragraphs>38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Avenir</vt:lpstr>
      <vt:lpstr>Zaptic_slide theme_2023</vt:lpstr>
      <vt:lpstr>App - Icons at a Glance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Jenna Shaver</dc:creator>
  <cp:lastModifiedBy>Jenna Shaver</cp:lastModifiedBy>
  <cp:revision>1</cp:revision>
  <dcterms:modified xsi:type="dcterms:W3CDTF">2026-01-31T17:29:49Z</dcterms:modified>
</cp:coreProperties>
</file>