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147483505" r:id="rId5"/>
    <p:sldId id="2147483647" r:id="rId6"/>
    <p:sldId id="2147483609" r:id="rId7"/>
    <p:sldId id="257" r:id="rId8"/>
    <p:sldId id="2147483641" r:id="rId9"/>
    <p:sldId id="260" r:id="rId10"/>
    <p:sldId id="259" r:id="rId11"/>
    <p:sldId id="2147483600" r:id="rId12"/>
    <p:sldId id="258" r:id="rId13"/>
    <p:sldId id="264" r:id="rId14"/>
    <p:sldId id="263" r:id="rId15"/>
    <p:sldId id="2147483646" r:id="rId16"/>
    <p:sldId id="2147483601" r:id="rId17"/>
    <p:sldId id="266" r:id="rId18"/>
    <p:sldId id="267" r:id="rId19"/>
    <p:sldId id="268" r:id="rId20"/>
    <p:sldId id="2147483624" r:id="rId21"/>
    <p:sldId id="2147483494" r:id="rId22"/>
  </p:sldIdLst>
  <p:sldSz cx="10995025" cy="6184900"/>
  <p:notesSz cx="6858000" cy="9144000"/>
  <p:embeddedFontLst>
    <p:embeddedFont>
      <p:font typeface="Be Vietnam Pro" panose="020B0604020202020204" charset="0"/>
      <p:regular r:id="rId24"/>
      <p:bold r:id="rId25"/>
      <p:italic r:id="rId26"/>
      <p:boldItalic r:id="rId27"/>
    </p:embeddedFont>
    <p:embeddedFont>
      <p:font typeface="Be Vietnam Pro SemiBold" panose="020B060402020202020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Open Sans Medium" panose="020B0604020202020204" charset="0"/>
      <p:regular r:id="rId36"/>
      <p:bold r:id="rId37"/>
      <p:italic r:id="rId38"/>
      <p:boldItalic r:id="rId39"/>
    </p:embeddedFont>
    <p:embeddedFont>
      <p:font typeface="Open Sans SemiBold" panose="020B070603080402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Source Sans Pro" panose="020B0503030403020204" pitchFamily="3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DCE00C-8C92-2C47-A554-932E23CD56EE}">
          <p14:sldIdLst>
            <p14:sldId id="2147483505"/>
            <p14:sldId id="2147483647"/>
            <p14:sldId id="2147483609"/>
            <p14:sldId id="257"/>
            <p14:sldId id="2147483641"/>
            <p14:sldId id="260"/>
            <p14:sldId id="259"/>
            <p14:sldId id="2147483600"/>
            <p14:sldId id="258"/>
            <p14:sldId id="264"/>
            <p14:sldId id="263"/>
            <p14:sldId id="2147483646"/>
            <p14:sldId id="2147483601"/>
            <p14:sldId id="266"/>
            <p14:sldId id="267"/>
            <p14:sldId id="268"/>
            <p14:sldId id="2147483624"/>
            <p14:sldId id="2147483494"/>
          </p14:sldIdLst>
        </p14:section>
        <p14:section name="Appendix" id="{147C5135-B2D4-4C53-8C48-76727E1E240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628" userDrawn="1">
          <p15:clr>
            <a:srgbClr val="A4A3A4"/>
          </p15:clr>
        </p15:guide>
        <p15:guide id="2" pos="24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AB71B8-E193-C174-2B41-3063C47D73A9}" name="Sandy Reid" initials="SR" userId="S::sreid@intellect.com::5df6a452-abbb-40dc-bf87-fbb086660d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4A3"/>
    <a:srgbClr val="5F22C9"/>
    <a:srgbClr val="F6F9FF"/>
    <a:srgbClr val="F9FAFA"/>
    <a:srgbClr val="EFFAFA"/>
    <a:srgbClr val="FAFAFA"/>
    <a:srgbClr val="7030BB"/>
    <a:srgbClr val="E6F8FF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92" y="96"/>
      </p:cViewPr>
      <p:guideLst>
        <p:guide orient="horz" pos="3628"/>
        <p:guide pos="2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a Shaver" userId="5ec51ac2-9c5f-4a7c-8b54-c2e2fe4930a6" providerId="ADAL" clId="{989A61FF-C126-446B-8DBE-BEA6CDBAEC6D}"/>
    <pc:docChg chg="custSel modSld">
      <pc:chgData name="Jenna Shaver" userId="5ec51ac2-9c5f-4a7c-8b54-c2e2fe4930a6" providerId="ADAL" clId="{989A61FF-C126-446B-8DBE-BEA6CDBAEC6D}" dt="2026-06-02T21:14:01.190" v="5" actId="21"/>
      <pc:docMkLst>
        <pc:docMk/>
      </pc:docMkLst>
      <pc:sldChg chg="delSp modSp mod">
        <pc:chgData name="Jenna Shaver" userId="5ec51ac2-9c5f-4a7c-8b54-c2e2fe4930a6" providerId="ADAL" clId="{989A61FF-C126-446B-8DBE-BEA6CDBAEC6D}" dt="2026-06-02T21:14:01.190" v="5" actId="21"/>
        <pc:sldMkLst>
          <pc:docMk/>
          <pc:sldMk cId="1303041184" sldId="2147483505"/>
        </pc:sldMkLst>
        <pc:spChg chg="del mod">
          <ac:chgData name="Jenna Shaver" userId="5ec51ac2-9c5f-4a7c-8b54-c2e2fe4930a6" providerId="ADAL" clId="{989A61FF-C126-446B-8DBE-BEA6CDBAEC6D}" dt="2026-06-02T21:14:01.190" v="5" actId="21"/>
          <ac:spMkLst>
            <pc:docMk/>
            <pc:sldMk cId="1303041184" sldId="2147483505"/>
            <ac:spMk id="7" creationId="{E4A6CF9B-F1CB-C3AD-9757-1AEBE56688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147C3-028F-5449-A737-1FD961160399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1F75A-58AB-9F4C-AF7C-012D07A0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6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1F75A-58AB-9F4C-AF7C-012D07A0FE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1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b6f6142a90_0_1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8" name="Google Shape;458;g3b6f6142a90_0_1302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This slide shows how </a:t>
            </a:r>
            <a:r>
              <a:rPr lang="en-GB" err="1"/>
              <a:t>IntellectIQ</a:t>
            </a:r>
            <a:r>
              <a:rPr lang="en-GB"/>
              <a:t> closes the loop most manufacturers struggle with.</a:t>
            </a:r>
            <a:br>
              <a:rPr lang="en-GB"/>
            </a:br>
            <a:r>
              <a:rPr lang="en-GB"/>
              <a:t>We centralise standards and governance, we embed them directly into frontline execution, and we continuously improve them based on what actually happens in operations.</a:t>
            </a:r>
            <a:br>
              <a:rPr lang="en-GB"/>
            </a:br>
            <a:r>
              <a:rPr lang="en-GB"/>
              <a:t>AI sits in the middle to accelerate learning, updates, and insight — but the value comes from execution first.</a:t>
            </a:r>
            <a:br>
              <a:rPr lang="en-GB"/>
            </a:br>
            <a:r>
              <a:rPr lang="en-GB"/>
              <a:t>That’s how we make compliance preventative, lean sustainable, and improvement continuous</a:t>
            </a:r>
            <a:endParaRPr/>
          </a:p>
        </p:txBody>
      </p:sp>
      <p:sp>
        <p:nvSpPr>
          <p:cNvPr id="459" name="Google Shape;459;g3b6f6142a90_0_1302:notes"/>
          <p:cNvSpPr txBox="1">
            <a:spLocks noGrp="1"/>
          </p:cNvSpPr>
          <p:nvPr>
            <p:ph type="sldNum" idx="12"/>
          </p:nvPr>
        </p:nvSpPr>
        <p:spPr>
          <a:xfrm>
            <a:off x="3884414" y="8684684"/>
            <a:ext cx="29718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56ab5ef7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14" name="Google Shape;314;g3556ab5ef7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556ab5ef7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25" name="Google Shape;325;g3556ab5ef7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56ab5ef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35" name="Google Shape;335;g3556ab5ef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1F75A-58AB-9F4C-AF7C-012D07A0FE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23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Intellect has spent 25+ years helping Manufacturing and Life Sciences organizations elevate compliance, efficiency, and performance. Our no-code platform empowers teams to adapt quickly, automate workflows, and meet stringent ISO, FDA, and </a:t>
            </a:r>
            <a:r>
              <a:rPr lang="en-US" err="1"/>
              <a:t>GxP</a:t>
            </a:r>
            <a:r>
              <a:rPr lang="en-US"/>
              <a:t> requirements. When paired with </a:t>
            </a:r>
            <a:r>
              <a:rPr lang="en-US" err="1"/>
              <a:t>Zaptic</a:t>
            </a:r>
            <a:r>
              <a:rPr lang="en-US"/>
              <a:t>, customers get both world-class compliance management and seamless execution on the factory floor.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err="1"/>
              <a:t>Zaptic</a:t>
            </a:r>
            <a:r>
              <a:rPr lang="en-US"/>
              <a:t> gives frontline teams the digital tools they need to work smarter—things like work instructions, skills tracking, issue reporting, and shop-floor collaboration. Customers use </a:t>
            </a:r>
            <a:r>
              <a:rPr lang="en-US" err="1"/>
              <a:t>Zaptic</a:t>
            </a:r>
            <a:r>
              <a:rPr lang="en-US"/>
              <a:t> to resolve issues faster, improve handovers, and eliminate paper. It brings real-time connection to what operators are doing day to day. When combined with Intellect, we bridge the gap between standards and frontline actions.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3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34fdc09f205_0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32" name="Google Shape;1532;g34fdc09f205_0_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Brewing identical quality across 100+ sites worldwide</a:t>
            </a: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Faster changeovers enabling seasonal, craft, and low/no-alcohol variants</a:t>
            </a: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Reducing waste, downtime, and hidden inefficiencies</a:t>
            </a: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Water and energy use cut by 20%+ per </a:t>
            </a:r>
            <a:r>
              <a:rPr lang="en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litre</a:t>
            </a:r>
            <a:r>
              <a:rPr lang="en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in many breweries</a:t>
            </a: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Lower incidents and stronger frontline ownership of improvement</a:t>
            </a: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Quality standard drift without frontline execution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1F75A-58AB-9F4C-AF7C-012D07A0FE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8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3">
          <a:extLst>
            <a:ext uri="{FF2B5EF4-FFF2-40B4-BE49-F238E27FC236}">
              <a16:creationId xmlns:a16="http://schemas.microsoft.com/office/drawing/2014/main" id="{72F675D7-0A92-AD76-059C-4E3CC5E47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34fdc09f205_0_76:notes">
            <a:extLst>
              <a:ext uri="{FF2B5EF4-FFF2-40B4-BE49-F238E27FC236}">
                <a16:creationId xmlns:a16="http://schemas.microsoft.com/office/drawing/2014/main" id="{6DAEE932-271A-B02C-80CE-52C9257234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55" name="Google Shape;1555;g34fdc09f205_0_76:notes">
            <a:extLst>
              <a:ext uri="{FF2B5EF4-FFF2-40B4-BE49-F238E27FC236}">
                <a16:creationId xmlns:a16="http://schemas.microsoft.com/office/drawing/2014/main" id="{4A476CA5-E5EC-ECD4-342F-5C4B041551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5851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3" name="Google Shape;3233;g2f4cb77442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234" name="Google Shape;3234;g2f4cb77442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Google Shape;3168;g34fdbd43ad0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69" name="Google Shape;3169;g34fdbd43ad0_0_359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70" name="Google Shape;3170;g34fdbd43ad0_0_359:notes"/>
          <p:cNvSpPr txBox="1">
            <a:spLocks noGrp="1"/>
          </p:cNvSpPr>
          <p:nvPr>
            <p:ph type="sldNum" idx="12"/>
          </p:nvPr>
        </p:nvSpPr>
        <p:spPr>
          <a:xfrm>
            <a:off x="3884414" y="8684684"/>
            <a:ext cx="29718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3">
          <a:extLst>
            <a:ext uri="{FF2B5EF4-FFF2-40B4-BE49-F238E27FC236}">
              <a16:creationId xmlns:a16="http://schemas.microsoft.com/office/drawing/2014/main" id="{74E9D362-28F6-C167-0AA4-94FAA445A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34fdc09f205_0_76:notes">
            <a:extLst>
              <a:ext uri="{FF2B5EF4-FFF2-40B4-BE49-F238E27FC236}">
                <a16:creationId xmlns:a16="http://schemas.microsoft.com/office/drawing/2014/main" id="{50D816BD-A67E-D3DC-62B9-6096BFE013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55" name="Google Shape;1555;g34fdc09f205_0_76:notes">
            <a:extLst>
              <a:ext uri="{FF2B5EF4-FFF2-40B4-BE49-F238E27FC236}">
                <a16:creationId xmlns:a16="http://schemas.microsoft.com/office/drawing/2014/main" id="{638F490A-02FD-2D9A-589A-64DD05040D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7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353031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35960" y="1187450"/>
            <a:ext cx="10246753" cy="4153810"/>
          </a:xfrm>
          <a:prstGeom prst="rect">
            <a:avLst/>
          </a:prstGeom>
        </p:spPr>
        <p:txBody>
          <a:bodyPr/>
          <a:lstStyle>
            <a:lvl1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74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 Ov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35960" y="1644650"/>
            <a:ext cx="10246753" cy="3711744"/>
          </a:xfrm>
          <a:prstGeom prst="rect">
            <a:avLst/>
          </a:prstGeom>
        </p:spPr>
        <p:txBody>
          <a:bodyPr/>
          <a:lstStyle>
            <a:lvl1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4C8906ED-7C50-30C7-FFA7-09F3B9CC6B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449" y="330215"/>
            <a:ext cx="10250261" cy="3412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188" b="1" i="0" kern="1200" cap="none" baseline="0" dirty="0" smtClean="0">
                <a:solidFill>
                  <a:schemeClr val="accent2"/>
                </a:solidFill>
                <a:latin typeface="Be Vietnam Pro SemiBold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B8A835D-D358-23B0-3621-ED16D22D88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816422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04671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 Ov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35960" y="1416050"/>
            <a:ext cx="10246753" cy="3940344"/>
          </a:xfrm>
          <a:prstGeom prst="rect">
            <a:avLst/>
          </a:prstGeom>
        </p:spPr>
        <p:txBody>
          <a:bodyPr/>
          <a:lstStyle>
            <a:lvl1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4C8906ED-7C50-30C7-FFA7-09F3B9CC6B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449" y="828506"/>
            <a:ext cx="10250261" cy="3412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i="0" kern="1200" cap="none" baseline="0" dirty="0" smtClean="0">
                <a:solidFill>
                  <a:schemeClr val="accent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B8A835D-D358-23B0-3621-ED16D22D88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330215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86209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wo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356616"/>
            <a:ext cx="10250261" cy="10117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Two-line </a:t>
            </a:r>
          </a:p>
          <a:p>
            <a:pPr lvl="0"/>
            <a:r>
              <a:rPr lang="en-US"/>
              <a:t>Title example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35960" y="1644650"/>
            <a:ext cx="10246753" cy="3750659"/>
          </a:xfrm>
          <a:prstGeom prst="rect">
            <a:avLst/>
          </a:prstGeom>
        </p:spPr>
        <p:txBody>
          <a:bodyPr/>
          <a:lstStyle>
            <a:lvl1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35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 Two Line Title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356616"/>
            <a:ext cx="10250261" cy="10117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Two-line </a:t>
            </a:r>
          </a:p>
          <a:p>
            <a:pPr lvl="0"/>
            <a:r>
              <a:rPr lang="en-US"/>
              <a:t>Title example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5357905-AD34-B437-C677-D7E3FBB1332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5959" y="2315083"/>
            <a:ext cx="5062771" cy="3033817"/>
          </a:xfrm>
          <a:prstGeom prst="rect">
            <a:avLst/>
          </a:prstGeom>
        </p:spPr>
        <p:txBody>
          <a:bodyPr vert="horz"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51871-64E0-D211-7985-07204AD1CBE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512783" y="2315083"/>
            <a:ext cx="5062771" cy="3033817"/>
          </a:xfrm>
          <a:prstGeom prst="rect">
            <a:avLst/>
          </a:prstGeom>
        </p:spPr>
        <p:txBody>
          <a:bodyPr vert="horz"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EEB0E4-DB1F-C577-9126-7FFE614C96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450" y="1828740"/>
            <a:ext cx="5062771" cy="380425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3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156EA9E-C75E-1522-6038-5429DD294E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12783" y="1828739"/>
            <a:ext cx="5062771" cy="380425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3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256875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35959" y="1747660"/>
            <a:ext cx="5062771" cy="3818750"/>
          </a:xfrm>
          <a:prstGeom prst="rect">
            <a:avLst/>
          </a:prstGeom>
        </p:spPr>
        <p:txBody>
          <a:bodyPr vert="horz"/>
          <a:lstStyle>
            <a:lvl1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9"/>
          </p:nvPr>
        </p:nvSpPr>
        <p:spPr>
          <a:xfrm>
            <a:off x="5512783" y="1747660"/>
            <a:ext cx="5062771" cy="3818750"/>
          </a:xfrm>
          <a:prstGeom prst="rect">
            <a:avLst/>
          </a:prstGeom>
        </p:spPr>
        <p:txBody>
          <a:bodyPr vert="horz"/>
          <a:lstStyle>
            <a:lvl1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378">
                <a:solidFill>
                  <a:schemeClr val="tx1"/>
                </a:solidFill>
                <a:latin typeface="Be Vietnam Pro" pitchFamily="2" charset="77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A253433-CDFA-D281-7912-F1E15C3A7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449" y="330215"/>
            <a:ext cx="10250261" cy="3412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188" b="1" i="0" kern="1200" cap="none" baseline="0" dirty="0" smtClean="0">
                <a:solidFill>
                  <a:schemeClr val="accent2"/>
                </a:solidFill>
                <a:latin typeface="Be Vietnam Pro SemiBold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419E6EE1-1BAC-ABCB-9CF9-1BD6D054A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816422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07409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19"/>
          </p:nvPr>
        </p:nvSpPr>
        <p:spPr>
          <a:xfrm>
            <a:off x="335958" y="1929689"/>
            <a:ext cx="3229789" cy="3624484"/>
          </a:xfrm>
          <a:prstGeom prst="rect">
            <a:avLst/>
          </a:prstGeom>
        </p:spPr>
        <p:txBody>
          <a:bodyPr vert="horz"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0"/>
          </p:nvPr>
        </p:nvSpPr>
        <p:spPr>
          <a:xfrm>
            <a:off x="3832985" y="1929689"/>
            <a:ext cx="3229789" cy="3624484"/>
          </a:xfrm>
          <a:prstGeom prst="rect">
            <a:avLst/>
          </a:prstGeom>
        </p:spPr>
        <p:txBody>
          <a:bodyPr vert="horz"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1"/>
          </p:nvPr>
        </p:nvSpPr>
        <p:spPr>
          <a:xfrm>
            <a:off x="7345286" y="1929689"/>
            <a:ext cx="3229789" cy="3624484"/>
          </a:xfrm>
          <a:prstGeom prst="rect">
            <a:avLst/>
          </a:prstGeom>
        </p:spPr>
        <p:txBody>
          <a:bodyPr vert="horz"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F327F7BA-2F67-7E5F-573C-23CE5386E4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356616"/>
            <a:ext cx="10250261" cy="10117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Two-line </a:t>
            </a:r>
          </a:p>
          <a:p>
            <a:pPr lvl="0"/>
            <a:r>
              <a:rPr lang="en-US"/>
              <a:t>Title example</a:t>
            </a:r>
          </a:p>
        </p:txBody>
      </p:sp>
    </p:spTree>
    <p:extLst>
      <p:ext uri="{BB962C8B-B14F-4D97-AF65-F5344CB8AC3E}">
        <p14:creationId xmlns:p14="http://schemas.microsoft.com/office/powerpoint/2010/main" val="3310629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Heading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19"/>
          </p:nvPr>
        </p:nvSpPr>
        <p:spPr>
          <a:xfrm>
            <a:off x="335958" y="2597658"/>
            <a:ext cx="3229789" cy="2696616"/>
          </a:xfrm>
          <a:prstGeom prst="rect">
            <a:avLst/>
          </a:prstGeom>
        </p:spPr>
        <p:txBody>
          <a:bodyPr vert="horz"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0"/>
          </p:nvPr>
        </p:nvSpPr>
        <p:spPr>
          <a:xfrm>
            <a:off x="3832985" y="2597658"/>
            <a:ext cx="3229789" cy="2696616"/>
          </a:xfrm>
          <a:prstGeom prst="rect">
            <a:avLst/>
          </a:prstGeom>
        </p:spPr>
        <p:txBody>
          <a:bodyPr vert="horz"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1"/>
          </p:nvPr>
        </p:nvSpPr>
        <p:spPr>
          <a:xfrm>
            <a:off x="7345286" y="2597658"/>
            <a:ext cx="3229789" cy="2696616"/>
          </a:xfrm>
          <a:prstGeom prst="rect">
            <a:avLst/>
          </a:prstGeom>
        </p:spPr>
        <p:txBody>
          <a:bodyPr vert="horz"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61F123-797F-C843-914A-0533EDB407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450" y="1855471"/>
            <a:ext cx="3229789" cy="53091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3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597491B-AB89-274B-B27E-EB9C9709E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42686" y="1855471"/>
            <a:ext cx="3229789" cy="53091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3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B07E19C-7AF4-624F-97A5-E8F9D6A562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45286" y="1855471"/>
            <a:ext cx="3229789" cy="53091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3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F05D55E-F73F-66AC-D6C2-4F746D9A1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356616"/>
            <a:ext cx="10250261" cy="10117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Two-line </a:t>
            </a:r>
          </a:p>
          <a:p>
            <a:pPr lvl="0"/>
            <a:r>
              <a:rPr lang="en-US"/>
              <a:t>Title example</a:t>
            </a:r>
          </a:p>
        </p:txBody>
      </p:sp>
    </p:spTree>
    <p:extLst>
      <p:ext uri="{BB962C8B-B14F-4D97-AF65-F5344CB8AC3E}">
        <p14:creationId xmlns:p14="http://schemas.microsoft.com/office/powerpoint/2010/main" val="3790554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335482" y="1830731"/>
            <a:ext cx="2336443" cy="37711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0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2992615" y="1825817"/>
            <a:ext cx="2336443" cy="37711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5619204" y="1833452"/>
            <a:ext cx="2336443" cy="37711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8245792" y="1818180"/>
            <a:ext cx="2336443" cy="37711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13646013-E2DA-EA2C-C2E4-3A98B805ED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356616"/>
            <a:ext cx="10250261" cy="10117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Two-line </a:t>
            </a:r>
          </a:p>
          <a:p>
            <a:pPr lvl="0"/>
            <a:r>
              <a:rPr lang="en-US"/>
              <a:t>Title example</a:t>
            </a:r>
          </a:p>
        </p:txBody>
      </p:sp>
    </p:spTree>
    <p:extLst>
      <p:ext uri="{BB962C8B-B14F-4D97-AF65-F5344CB8AC3E}">
        <p14:creationId xmlns:p14="http://schemas.microsoft.com/office/powerpoint/2010/main" val="3418706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335482" y="2137006"/>
            <a:ext cx="2336443" cy="34675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0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2992615" y="2129371"/>
            <a:ext cx="2336443" cy="34675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5619204" y="2137006"/>
            <a:ext cx="2336443" cy="34675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8245792" y="2121734"/>
            <a:ext cx="2336443" cy="34675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B32D0CF8-A699-664F-8B0D-E8E018A529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356616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95CD32-5C07-464D-89DA-5B0BB6838B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450" y="1382367"/>
            <a:ext cx="2336443" cy="53091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3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B8185F-5B4B-1B49-A710-6F82253FE2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92615" y="1377010"/>
            <a:ext cx="2336443" cy="53091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3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41FD5-61DF-BF46-A411-EFDA0CD94D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19204" y="1377010"/>
            <a:ext cx="2336443" cy="53091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3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A4BEE7D-1F97-3D41-BBA7-AFB598F11D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5792" y="1377010"/>
            <a:ext cx="2336443" cy="53091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3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28704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-Title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7FAAE47-1174-F77A-79F2-95E7380A5E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032" y="5033379"/>
            <a:ext cx="7138083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1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54FCBB1-1576-A5D3-347B-6FADDA46F2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1" y="5370454"/>
            <a:ext cx="7138083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0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Title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4368944-71E2-A1FC-AD95-F355DF210E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766" y="3855092"/>
            <a:ext cx="9530483" cy="491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1" b="0" i="0">
                <a:solidFill>
                  <a:schemeClr val="bg2"/>
                </a:solidFill>
                <a:latin typeface="Arial" panose="020B0604020202020204" pitchFamily="34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Subtitle can go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FC749-D08B-112F-C8A2-29AD33C79F57}"/>
              </a:ext>
            </a:extLst>
          </p:cNvPr>
          <p:cNvCxnSpPr>
            <a:cxnSpLocks/>
          </p:cNvCxnSpPr>
          <p:nvPr userDrawn="1"/>
        </p:nvCxnSpPr>
        <p:spPr>
          <a:xfrm>
            <a:off x="711443" y="3655963"/>
            <a:ext cx="9440631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1403B5F-A86E-1FF8-09DF-AA190FCF10ED}"/>
              </a:ext>
            </a:extLst>
          </p:cNvPr>
          <p:cNvSpPr/>
          <p:nvPr userDrawn="1"/>
        </p:nvSpPr>
        <p:spPr>
          <a:xfrm>
            <a:off x="0" y="1"/>
            <a:ext cx="10995025" cy="461503"/>
          </a:xfrm>
          <a:prstGeom prst="rect">
            <a:avLst/>
          </a:prstGeom>
          <a:gradFill>
            <a:gsLst>
              <a:gs pos="0">
                <a:schemeClr val="accent1">
                  <a:alpha val="2854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C6F33-CB19-D46F-88DD-6862280AC3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090" y="1485795"/>
            <a:ext cx="9569445" cy="198765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584" b="1">
                <a:solidFill>
                  <a:schemeClr val="bg2"/>
                </a:solidFill>
              </a:defRPr>
            </a:lvl1pPr>
            <a:lvl2pPr marL="388071" indent="0">
              <a:buNone/>
              <a:defRPr>
                <a:solidFill>
                  <a:schemeClr val="bg2"/>
                </a:solidFill>
              </a:defRPr>
            </a:lvl2pPr>
            <a:lvl3pPr marL="776143" indent="0">
              <a:buNone/>
              <a:defRPr>
                <a:solidFill>
                  <a:schemeClr val="bg2"/>
                </a:solidFill>
              </a:defRPr>
            </a:lvl3pPr>
            <a:lvl4pPr marL="1164214" indent="0">
              <a:buNone/>
              <a:defRPr>
                <a:solidFill>
                  <a:schemeClr val="bg2"/>
                </a:solidFill>
              </a:defRPr>
            </a:lvl4pPr>
            <a:lvl5pPr marL="155228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Goes Here. Can be up to Three Lines of Text</a:t>
            </a:r>
          </a:p>
        </p:txBody>
      </p:sp>
      <p:pic>
        <p:nvPicPr>
          <p:cNvPr id="2" name="Picture 1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3DDA9026-FE52-79FE-B3B0-DCDB799A5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" y="233553"/>
            <a:ext cx="1514628" cy="8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15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oups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335481" y="1830731"/>
            <a:ext cx="4535448" cy="14431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0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332450" y="3980358"/>
            <a:ext cx="4535448" cy="14431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5619204" y="1833452"/>
            <a:ext cx="4535448" cy="14431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5619204" y="3980358"/>
            <a:ext cx="4535448" cy="14431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5D46A0B1-79CD-0F70-272D-11B7CE14CB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356616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C80DE3-382E-BEE1-0904-F81F5750F0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42" y="1352947"/>
            <a:ext cx="4535448" cy="40087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225">
                <a:solidFill>
                  <a:schemeClr val="bg1"/>
                </a:solidFill>
              </a:defRPr>
            </a:lvl2pPr>
            <a:lvl3pPr marL="700003" indent="0">
              <a:buNone/>
              <a:defRPr sz="1225">
                <a:solidFill>
                  <a:schemeClr val="bg1"/>
                </a:solidFill>
              </a:defRPr>
            </a:lvl3pPr>
            <a:lvl4pPr marL="1050005" indent="0">
              <a:buNone/>
              <a:defRPr sz="1225">
                <a:solidFill>
                  <a:schemeClr val="bg1"/>
                </a:solidFill>
              </a:defRPr>
            </a:lvl4pPr>
            <a:lvl5pPr marL="1400006" indent="0">
              <a:buNone/>
              <a:defRPr sz="12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C9A7DB-C009-79BE-23A6-3CC9E52C01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9204" y="1352947"/>
            <a:ext cx="4535448" cy="40087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225">
                <a:solidFill>
                  <a:schemeClr val="bg1"/>
                </a:solidFill>
              </a:defRPr>
            </a:lvl2pPr>
            <a:lvl3pPr marL="700003" indent="0">
              <a:buNone/>
              <a:defRPr sz="1225">
                <a:solidFill>
                  <a:schemeClr val="bg1"/>
                </a:solidFill>
              </a:defRPr>
            </a:lvl3pPr>
            <a:lvl4pPr marL="1050005" indent="0">
              <a:buNone/>
              <a:defRPr sz="1225">
                <a:solidFill>
                  <a:schemeClr val="bg1"/>
                </a:solidFill>
              </a:defRPr>
            </a:lvl4pPr>
            <a:lvl5pPr marL="1400006" indent="0">
              <a:buNone/>
              <a:defRPr sz="12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84DC534-42F1-054B-91C3-A790616814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2142" y="3509145"/>
            <a:ext cx="4535448" cy="40087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225">
                <a:solidFill>
                  <a:schemeClr val="bg1"/>
                </a:solidFill>
              </a:defRPr>
            </a:lvl2pPr>
            <a:lvl3pPr marL="700003" indent="0">
              <a:buNone/>
              <a:defRPr sz="1225">
                <a:solidFill>
                  <a:schemeClr val="bg1"/>
                </a:solidFill>
              </a:defRPr>
            </a:lvl3pPr>
            <a:lvl4pPr marL="1050005" indent="0">
              <a:buNone/>
              <a:defRPr sz="1225">
                <a:solidFill>
                  <a:schemeClr val="bg1"/>
                </a:solidFill>
              </a:defRPr>
            </a:lvl4pPr>
            <a:lvl5pPr marL="1400006" indent="0">
              <a:buNone/>
              <a:defRPr sz="12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F68E3F-DC15-8E77-81A5-A7A79CBB54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19204" y="3521157"/>
            <a:ext cx="4535448" cy="40087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225">
                <a:solidFill>
                  <a:schemeClr val="bg1"/>
                </a:solidFill>
              </a:defRPr>
            </a:lvl2pPr>
            <a:lvl3pPr marL="700003" indent="0">
              <a:buNone/>
              <a:defRPr sz="1225">
                <a:solidFill>
                  <a:schemeClr val="bg1"/>
                </a:solidFill>
              </a:defRPr>
            </a:lvl3pPr>
            <a:lvl4pPr marL="1050005" indent="0">
              <a:buNone/>
              <a:defRPr sz="1225">
                <a:solidFill>
                  <a:schemeClr val="bg1"/>
                </a:solidFill>
              </a:defRPr>
            </a:lvl4pPr>
            <a:lvl5pPr marL="1400006" indent="0">
              <a:buNone/>
              <a:defRPr sz="12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561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oup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775E2130-EE97-1D0E-D4DE-FDAED4662D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502" y="1321047"/>
            <a:ext cx="3249030" cy="346354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C0AD7091-6C69-BEE5-59C1-09ABFB7FBA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5233" y="1321048"/>
            <a:ext cx="3249030" cy="349639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F395008-58B3-01CD-8693-57ADA032FB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438" y="3313580"/>
            <a:ext cx="3257095" cy="346354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6E95F43C-1C1A-C7FC-01C8-31A9F70F76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14944" y="3319691"/>
            <a:ext cx="3249030" cy="346354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9BC9A60D-4A86-7CB1-6A5C-3B6D5BB948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1588" y="1321048"/>
            <a:ext cx="3249030" cy="349639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DAB19114-E2E3-CC11-CAD8-71DE520430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13494" y="3319691"/>
            <a:ext cx="3249030" cy="346354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9F17053-9F9D-8FEC-BC58-E0C81B6496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356616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2133FCD-DF44-9E80-6D48-35833B270F7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24984" y="1735209"/>
            <a:ext cx="3248399" cy="1443143"/>
          </a:xfrm>
          <a:prstGeom prst="rect">
            <a:avLst/>
          </a:prstGeom>
        </p:spPr>
        <p:txBody>
          <a:bodyPr/>
          <a:lstStyle>
            <a:lvl1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999604AA-7909-ED68-E92E-1C13CAE5D47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833381" y="1743507"/>
            <a:ext cx="3248399" cy="1443143"/>
          </a:xfrm>
          <a:prstGeom prst="rect">
            <a:avLst/>
          </a:prstGeom>
        </p:spPr>
        <p:txBody>
          <a:bodyPr/>
          <a:lstStyle>
            <a:lvl1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73494F57-92C3-3385-A407-9F143270D52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341777" y="1743507"/>
            <a:ext cx="3248399" cy="1443143"/>
          </a:xfrm>
          <a:prstGeom prst="rect">
            <a:avLst/>
          </a:prstGeom>
        </p:spPr>
        <p:txBody>
          <a:bodyPr/>
          <a:lstStyle>
            <a:lvl1pPr>
              <a:defRPr sz="1225"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4B705BEE-3C97-2CA2-00B7-9D49BD50CA2C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25999" y="3719824"/>
            <a:ext cx="3248399" cy="1443143"/>
          </a:xfrm>
          <a:prstGeom prst="rect">
            <a:avLst/>
          </a:prstGeom>
        </p:spPr>
        <p:txBody>
          <a:bodyPr/>
          <a:lstStyle>
            <a:lvl1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5A272C1E-2BBA-3D1E-6EFB-9AB845A27F3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814944" y="3719824"/>
            <a:ext cx="3248399" cy="1443143"/>
          </a:xfrm>
          <a:prstGeom prst="rect">
            <a:avLst/>
          </a:prstGeom>
        </p:spPr>
        <p:txBody>
          <a:bodyPr/>
          <a:lstStyle>
            <a:lvl1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1253B2E2-BC0E-B87B-F6D2-A34472E1C00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7313495" y="3719824"/>
            <a:ext cx="3248399" cy="1443143"/>
          </a:xfrm>
          <a:prstGeom prst="rect">
            <a:avLst/>
          </a:prstGeom>
        </p:spPr>
        <p:txBody>
          <a:bodyPr/>
          <a:lstStyle>
            <a:lvl1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3119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lurb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222AB819-C7AD-BB5E-2B90-088886BC3C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502" y="1841791"/>
            <a:ext cx="3249030" cy="412327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E9568C83-4243-82F2-0E24-3C0B355684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5233" y="1841088"/>
            <a:ext cx="3249030" cy="412327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943EBDDF-19F7-D086-F5D0-4100B8B6A1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438" y="3997724"/>
            <a:ext cx="3257095" cy="415153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2B260C06-4172-E8AB-9B95-BF1DF8B38E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9685" y="4003835"/>
            <a:ext cx="3249030" cy="415153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BDC4B3C2-C7E2-7E48-47D9-43345CEA58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1588" y="1841088"/>
            <a:ext cx="3249030" cy="412327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B9E8EBD3-3BA2-EB49-88C8-6AE73EAB02B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13494" y="4003835"/>
            <a:ext cx="3249030" cy="415153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25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7662BD86-8C70-CD8B-3290-BC53A80D93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531665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4DB39117-1C42-90E4-4D94-B7DCAABE4C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17068" y="2271935"/>
            <a:ext cx="3248399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ECF4C3E8-BE04-6DC5-D1C2-3E486E845A6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819040" y="2271935"/>
            <a:ext cx="3248399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F9E42305-5115-D64A-2174-4D4506CF3ED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332218" y="2271935"/>
            <a:ext cx="3248399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FBF8ACDA-7E61-ECD3-D535-02F4E1E306A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438" y="4424743"/>
            <a:ext cx="3248399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1E249775-8BEB-1E50-8B7F-81E981948FEF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789144" y="4424743"/>
            <a:ext cx="3248399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D9A380A-BA8A-8996-4FD7-433364550BC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302322" y="4424743"/>
            <a:ext cx="3248399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02278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Blurb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222AB819-C7AD-BB5E-2B90-088886BC3C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502" y="1841791"/>
            <a:ext cx="2333694" cy="412327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8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E9568C83-4243-82F2-0E24-3C0B355684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26070" y="1841088"/>
            <a:ext cx="2334147" cy="412327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8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943EBDDF-19F7-D086-F5D0-4100B8B6A1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438" y="3997724"/>
            <a:ext cx="2339942" cy="415153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88" b="1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2B260C06-4172-E8AB-9B95-BF1DF8B38E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26070" y="4003835"/>
            <a:ext cx="2345144" cy="415153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8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BDC4B3C2-C7E2-7E48-47D9-43345CEA58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39333" y="1841088"/>
            <a:ext cx="2334148" cy="412327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8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B9E8EBD3-3BA2-EB49-88C8-6AE73EAB02B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46291" y="4003835"/>
            <a:ext cx="2334149" cy="415153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8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7662BD86-8C70-CD8B-3290-BC53A80D93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531665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4DB39117-1C42-90E4-4D94-B7DCAABE4C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17068" y="2271935"/>
            <a:ext cx="2333694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ECF4C3E8-BE04-6DC5-D1C2-3E486E845A6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929877" y="2271935"/>
            <a:ext cx="2333694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F9E42305-5115-D64A-2174-4D4506CF3ED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539962" y="2271935"/>
            <a:ext cx="2333695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FBF8ACDA-7E61-ECD3-D535-02F4E1E306A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438" y="4424743"/>
            <a:ext cx="2333695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1E249775-8BEB-1E50-8B7F-81E981948FEF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2915530" y="4424743"/>
            <a:ext cx="2344688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D9A380A-BA8A-8996-4FD7-433364550BC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5535120" y="4424743"/>
            <a:ext cx="2333696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0631E1C4-4D63-8999-1E81-3F81CAF2255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149871" y="1817040"/>
            <a:ext cx="2334148" cy="412327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8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F692C6F2-2D2C-4BB0-2137-94EC727971C4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8150500" y="2247887"/>
            <a:ext cx="2333695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A0243E0-E4FE-65BA-D30A-D668EF9562F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59212" y="3988826"/>
            <a:ext cx="2334148" cy="412327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8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FontTx/>
              <a:buNone/>
              <a:defRPr>
                <a:solidFill>
                  <a:schemeClr val="bg1"/>
                </a:solidFill>
              </a:defRPr>
            </a:lvl2pPr>
            <a:lvl3pPr marL="70000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000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000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D0B059E4-C8C2-4239-C0FA-9EF6C2E8E01C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8159842" y="4419673"/>
            <a:ext cx="2333695" cy="933114"/>
          </a:xfrm>
          <a:prstGeom prst="rect">
            <a:avLst/>
          </a:prstGeom>
        </p:spPr>
        <p:txBody>
          <a:bodyPr/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>
                <a:solidFill>
                  <a:schemeClr val="tx1"/>
                </a:solidFill>
              </a:defRPr>
            </a:lvl4pPr>
            <a:lvl5pPr>
              <a:defRPr sz="122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4932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531665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00295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s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335482" y="3590146"/>
            <a:ext cx="2336443" cy="20144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8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0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2992615" y="3582511"/>
            <a:ext cx="2336443" cy="201444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18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5619204" y="3590146"/>
            <a:ext cx="2336443" cy="201444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18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8245792" y="3574874"/>
            <a:ext cx="2336443" cy="201444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18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B32D0CF8-A699-664F-8B0D-E8E018A529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531665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1BD-4D3B-6D44-97D0-384CBC3AC8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143" y="2960734"/>
            <a:ext cx="2336443" cy="5268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52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3C9EB36-3BB7-9644-9094-F18264C708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92615" y="2960734"/>
            <a:ext cx="2336443" cy="5268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52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22DEE7-F6D5-DE4B-A8C2-DCD2E9CF00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19204" y="2964115"/>
            <a:ext cx="2336443" cy="5268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52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26C778D-126A-B04B-BFAE-FFEF9381E0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5792" y="2960734"/>
            <a:ext cx="2336443" cy="5268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52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DE4F0-28B1-E24A-BFE6-DE1E7D468E14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2142" y="1315724"/>
            <a:ext cx="2336443" cy="1457460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E97A71C-875C-924C-8715-768D7A96DAD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992615" y="1315723"/>
            <a:ext cx="2336443" cy="1457460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7ABD7FA-D09E-BA42-A6A8-03F7AC631C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619204" y="1315722"/>
            <a:ext cx="2336443" cy="1457460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E08A5EE-C363-3144-A7FA-9FA1F84882D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245792" y="1315722"/>
            <a:ext cx="2336443" cy="1457460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98883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 Galler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890FD449-7EFC-EBF9-61EB-855FCBFEC2B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72649" y="4505720"/>
            <a:ext cx="2383566" cy="10988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0C4F9F8E-15DA-AC20-F630-DE91C5C4F4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943021" y="4498085"/>
            <a:ext cx="2336443" cy="10988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27E8133-88AB-130B-7D46-51AAF6B0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531665"/>
            <a:ext cx="10250261" cy="530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AC53ABE-689F-53F2-B6CA-F92F02EDC9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310" y="3422021"/>
            <a:ext cx="2383566" cy="105020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35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41BEAAA-623B-4881-5779-26FE496DA0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43021" y="3422021"/>
            <a:ext cx="2336443" cy="105020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35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9DEB45F-BAAC-7C71-F427-7633BB1B51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1863" y="1704284"/>
            <a:ext cx="3520848" cy="7969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35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7D1F24-6CEC-9AF1-7D87-8C7FBA8A4B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1863" y="2648545"/>
            <a:ext cx="3520848" cy="79696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35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A2E7195-5D6E-9723-2876-ADB849FBC8A1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2142" y="1704284"/>
            <a:ext cx="2336443" cy="146866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EAB4F7C-A48E-C9E4-7C2D-264FCDC51DC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992615" y="1704283"/>
            <a:ext cx="2336443" cy="146866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DBBDFC3-B12E-FE8F-9ED2-CBBFE168CC4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619204" y="1704283"/>
            <a:ext cx="1189858" cy="796962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F8A5FDE-CEAF-43A4-9DB0-73892E9D67B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619204" y="2648545"/>
            <a:ext cx="1189858" cy="796962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FF8240-DBAD-B1B2-2C37-A4C86228AF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1863" y="3620783"/>
            <a:ext cx="3520848" cy="79696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35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75C9CEA-0963-51AD-73EF-63050772A9F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619204" y="3620784"/>
            <a:ext cx="1189858" cy="796962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7875B1C-DF74-B5A9-B2EC-34E8022A4B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61863" y="4593020"/>
            <a:ext cx="3520848" cy="79696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35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FC288B5-F24B-8D87-09AB-AB478F1DD87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5619204" y="4593021"/>
            <a:ext cx="1189858" cy="796962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0F4270F-7416-1D77-0CAB-B14725921E4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9310" y="1376084"/>
            <a:ext cx="2336443" cy="2475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849" b="1" i="0">
                <a:solidFill>
                  <a:schemeClr val="accent2"/>
                </a:solidFill>
                <a:latin typeface="Be Vietnam Pro SemiBold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OVERLINE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82A2D9E-0DAD-D172-1B19-350F131569A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53346" y="1376839"/>
            <a:ext cx="2336443" cy="2475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849" b="1" i="0">
                <a:solidFill>
                  <a:schemeClr val="accent2"/>
                </a:solidFill>
                <a:latin typeface="Be Vietnam Pro SemiBold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OVERLINE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34C2F43-0620-B0DA-A289-D1B14F0C195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56375" y="1376084"/>
            <a:ext cx="1189858" cy="2475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849" b="1" i="0">
                <a:solidFill>
                  <a:schemeClr val="accent2"/>
                </a:solidFill>
                <a:latin typeface="Be Vietnam Pro SemiBold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OVERLINE</a:t>
            </a:r>
          </a:p>
        </p:txBody>
      </p:sp>
    </p:spTree>
    <p:extLst>
      <p:ext uri="{BB962C8B-B14F-4D97-AF65-F5344CB8AC3E}">
        <p14:creationId xmlns:p14="http://schemas.microsoft.com/office/powerpoint/2010/main" val="3983238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335481" y="3760566"/>
            <a:ext cx="3295168" cy="18440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0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3847708" y="3752931"/>
            <a:ext cx="3295168" cy="18440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7359934" y="3753578"/>
            <a:ext cx="3301848" cy="18472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B32D0CF8-A699-664F-8B0D-E8E018A529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531665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1BD-4D3B-6D44-97D0-384CBC3AC8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141" y="1372170"/>
            <a:ext cx="3295168" cy="5268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52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3C9EB36-3BB7-9644-9094-F18264C708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47708" y="1372170"/>
            <a:ext cx="3295168" cy="5268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52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22DEE7-F6D5-DE4B-A8C2-DCD2E9CF00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60411" y="1375550"/>
            <a:ext cx="3301848" cy="5268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52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A8AFB0ED-1FBF-E541-A4BB-6894781C33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2140" y="2079594"/>
            <a:ext cx="3298508" cy="1492776"/>
          </a:xfrm>
          <a:prstGeom prst="round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D2329C4C-F813-FF41-89F8-A455B4F0224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847708" y="2079594"/>
            <a:ext cx="3298508" cy="1492776"/>
          </a:xfrm>
          <a:prstGeom prst="round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2595D591-EAD9-7248-B539-7368D723732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363275" y="2086354"/>
            <a:ext cx="3298508" cy="1492776"/>
          </a:xfrm>
          <a:prstGeom prst="round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 sz="1378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430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Heading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AFF42818-21A7-50D8-3E7E-C7CA673C7F7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5481" y="2933334"/>
            <a:ext cx="3295168" cy="235431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CEDE7ACD-104A-E108-BA58-910AB79A3C7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47708" y="2925699"/>
            <a:ext cx="3295168" cy="235431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B454A316-3992-8B36-38C5-CC793D011F6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359934" y="2924410"/>
            <a:ext cx="3301848" cy="23632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442B71DA-DD05-AB95-432B-6033F34E7E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531665"/>
            <a:ext cx="10250261" cy="530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C476EB4-BF34-A751-5B41-97F6B8E7BE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141" y="2098469"/>
            <a:ext cx="3295168" cy="526862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37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FC9E279-A51E-548B-FE3E-54690FB028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47708" y="2098469"/>
            <a:ext cx="3295168" cy="526862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37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D40EF5F-2B9F-591B-C31C-EC39B5CEA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60411" y="2101850"/>
            <a:ext cx="3301848" cy="526862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37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930945-958F-32E6-E73F-41719FC9D43D}"/>
              </a:ext>
            </a:extLst>
          </p:cNvPr>
          <p:cNvCxnSpPr/>
          <p:nvPr userDrawn="1"/>
        </p:nvCxnSpPr>
        <p:spPr>
          <a:xfrm>
            <a:off x="332141" y="2754783"/>
            <a:ext cx="329516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BD7FC2-D779-002B-5D99-2E2FAEA78640}"/>
              </a:ext>
            </a:extLst>
          </p:cNvPr>
          <p:cNvCxnSpPr/>
          <p:nvPr userDrawn="1"/>
        </p:nvCxnSpPr>
        <p:spPr>
          <a:xfrm>
            <a:off x="3849929" y="2754783"/>
            <a:ext cx="329516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A8B48E-2483-4FA7-B0AE-AE139B6DBA8C}"/>
              </a:ext>
            </a:extLst>
          </p:cNvPr>
          <p:cNvCxnSpPr/>
          <p:nvPr userDrawn="1"/>
        </p:nvCxnSpPr>
        <p:spPr>
          <a:xfrm>
            <a:off x="7359935" y="2754783"/>
            <a:ext cx="329516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148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578970D-B71B-9E8F-D23B-8B252924BD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2450" y="1950190"/>
            <a:ext cx="4628197" cy="3314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8351893E-9D1E-7B14-E2FC-7A3C4B419B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531664"/>
            <a:ext cx="4628197" cy="101172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Two-line </a:t>
            </a:r>
          </a:p>
          <a:p>
            <a:pPr lvl="0"/>
            <a:r>
              <a:rPr lang="en-US"/>
              <a:t>Title example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1E7FE-4A12-19CC-D765-41F93EF8FB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42" y="425450"/>
            <a:ext cx="5044776" cy="4838998"/>
          </a:xfrm>
          <a:prstGeom prst="roundRect">
            <a:avLst>
              <a:gd name="adj" fmla="val 7032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0557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-Title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DCE7C6-8866-B3BF-2C71-4741B15BE797}"/>
              </a:ext>
            </a:extLst>
          </p:cNvPr>
          <p:cNvSpPr/>
          <p:nvPr userDrawn="1"/>
        </p:nvSpPr>
        <p:spPr>
          <a:xfrm>
            <a:off x="0" y="0"/>
            <a:ext cx="10995025" cy="61849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8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7FAAE47-1174-F77A-79F2-95E7380A5E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032" y="5033379"/>
            <a:ext cx="7138083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1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54FCBB1-1576-A5D3-347B-6FADDA46F2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1" y="5370454"/>
            <a:ext cx="7138083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0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Title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4368944-71E2-A1FC-AD95-F355DF210E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766" y="3855092"/>
            <a:ext cx="9530483" cy="491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1" b="0" i="0">
                <a:solidFill>
                  <a:schemeClr val="bg2"/>
                </a:solidFill>
                <a:latin typeface="Arial" panose="020B0604020202020204" pitchFamily="34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Subtitle can go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FC749-D08B-112F-C8A2-29AD33C79F57}"/>
              </a:ext>
            </a:extLst>
          </p:cNvPr>
          <p:cNvCxnSpPr>
            <a:cxnSpLocks/>
          </p:cNvCxnSpPr>
          <p:nvPr userDrawn="1"/>
        </p:nvCxnSpPr>
        <p:spPr>
          <a:xfrm>
            <a:off x="711443" y="3655963"/>
            <a:ext cx="9440631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C6F33-CB19-D46F-88DD-6862280AC3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090" y="1485795"/>
            <a:ext cx="9569445" cy="198765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584" b="1">
                <a:solidFill>
                  <a:schemeClr val="bg2"/>
                </a:solidFill>
              </a:defRPr>
            </a:lvl1pPr>
            <a:lvl2pPr marL="388071" indent="0">
              <a:buNone/>
              <a:defRPr>
                <a:solidFill>
                  <a:schemeClr val="bg2"/>
                </a:solidFill>
              </a:defRPr>
            </a:lvl2pPr>
            <a:lvl3pPr marL="776143" indent="0">
              <a:buNone/>
              <a:defRPr>
                <a:solidFill>
                  <a:schemeClr val="bg2"/>
                </a:solidFill>
              </a:defRPr>
            </a:lvl3pPr>
            <a:lvl4pPr marL="1164214" indent="0">
              <a:buNone/>
              <a:defRPr>
                <a:solidFill>
                  <a:schemeClr val="bg2"/>
                </a:solidFill>
              </a:defRPr>
            </a:lvl4pPr>
            <a:lvl5pPr marL="155228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Goes Here. Can be up to Three Lines of Text</a:t>
            </a:r>
          </a:p>
        </p:txBody>
      </p:sp>
      <p:pic>
        <p:nvPicPr>
          <p:cNvPr id="3" name="Picture 2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FAED49FF-7CF5-94F9-B449-718D0F370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" y="233553"/>
            <a:ext cx="1514628" cy="8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9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-Desktop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Image.png">
            <a:extLst>
              <a:ext uri="{FF2B5EF4-FFF2-40B4-BE49-F238E27FC236}">
                <a16:creationId xmlns:a16="http://schemas.microsoft.com/office/drawing/2014/main" id="{3A4B2280-B021-49DA-1AB6-3B411193847C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612158" y="1116592"/>
            <a:ext cx="5992928" cy="4147856"/>
          </a:xfrm>
          <a:prstGeom prst="roundRect">
            <a:avLst>
              <a:gd name="adj" fmla="val 6033"/>
            </a:avLst>
          </a:prstGeom>
          <a:solidFill>
            <a:schemeClr val="accent1"/>
          </a:solidFill>
        </p:spPr>
        <p:txBody>
          <a:bodyPr lIns="91439" tIns="45719" rIns="91439" bIns="45719"/>
          <a:lstStyle>
            <a:lvl1pPr>
              <a:defRPr b="0" i="0"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578970D-B71B-9E8F-D23B-8B252924BD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748" y="2483549"/>
            <a:ext cx="3915337" cy="2780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8351893E-9D1E-7B14-E2FC-7A3C4B419B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49" y="1159216"/>
            <a:ext cx="3915337" cy="10601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Two-line </a:t>
            </a:r>
          </a:p>
          <a:p>
            <a:pPr lvl="0"/>
            <a:r>
              <a:rPr lang="en-US"/>
              <a:t>Title example</a:t>
            </a:r>
          </a:p>
        </p:txBody>
      </p:sp>
    </p:spTree>
    <p:extLst>
      <p:ext uri="{BB962C8B-B14F-4D97-AF65-F5344CB8AC3E}">
        <p14:creationId xmlns:p14="http://schemas.microsoft.com/office/powerpoint/2010/main" val="1170112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-Desktop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Image.png">
            <a:extLst>
              <a:ext uri="{FF2B5EF4-FFF2-40B4-BE49-F238E27FC236}">
                <a16:creationId xmlns:a16="http://schemas.microsoft.com/office/drawing/2014/main" id="{3A4B2280-B021-49DA-1AB6-3B411193847C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380396" y="1116592"/>
            <a:ext cx="5992928" cy="4147856"/>
          </a:xfrm>
          <a:prstGeom prst="roundRect">
            <a:avLst>
              <a:gd name="adj" fmla="val 6033"/>
            </a:avLst>
          </a:prstGeom>
          <a:solidFill>
            <a:schemeClr val="accent1"/>
          </a:solidFill>
        </p:spPr>
        <p:txBody>
          <a:bodyPr lIns="91439" tIns="45719" rIns="91439" bIns="45719"/>
          <a:lstStyle>
            <a:lvl1pPr>
              <a:defRPr b="0" i="0"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578970D-B71B-9E8F-D23B-8B252924BD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9294" y="2483549"/>
            <a:ext cx="3915337" cy="2780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8351893E-9D1E-7B14-E2FC-7A3C4B419B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9294" y="1159216"/>
            <a:ext cx="3915337" cy="106011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Two-line </a:t>
            </a:r>
          </a:p>
          <a:p>
            <a:pPr lvl="0"/>
            <a:r>
              <a:rPr lang="en-US"/>
              <a:t>Title example</a:t>
            </a:r>
          </a:p>
        </p:txBody>
      </p:sp>
    </p:spTree>
    <p:extLst>
      <p:ext uri="{BB962C8B-B14F-4D97-AF65-F5344CB8AC3E}">
        <p14:creationId xmlns:p14="http://schemas.microsoft.com/office/powerpoint/2010/main" val="22711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/Section Brea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3A0E26-6DC2-7048-8F4B-D3A458217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09" y="2092177"/>
            <a:ext cx="9483209" cy="2000547"/>
          </a:xfrm>
          <a:prstGeom prst="rect">
            <a:avLst/>
          </a:prstGeom>
        </p:spPr>
        <p:txBody>
          <a:bodyPr anchor="t" anchorCtr="0"/>
          <a:lstStyle>
            <a:lvl1pPr algn="ctr">
              <a:lnSpc>
                <a:spcPct val="100000"/>
              </a:lnSpc>
              <a:defRPr sz="336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This can be a mission slide or splash content. I would keep this to max three lines of text.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95A51-D667-2B11-955C-041BA20A4A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6903" y="354602"/>
            <a:ext cx="1041851" cy="525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8C252C-6DA4-4CA6-F6DA-D958E27D69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8806" y="621792"/>
            <a:ext cx="1381493" cy="12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28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ash-Blue-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EA4A59-D7ED-6B1A-A933-E0BCA0619E89}"/>
              </a:ext>
            </a:extLst>
          </p:cNvPr>
          <p:cNvSpPr/>
          <p:nvPr userDrawn="1"/>
        </p:nvSpPr>
        <p:spPr>
          <a:xfrm>
            <a:off x="0" y="0"/>
            <a:ext cx="10995025" cy="61849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8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3A0E26-6DC2-7048-8F4B-D3A458217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09" y="2092177"/>
            <a:ext cx="9483209" cy="2000547"/>
          </a:xfrm>
          <a:prstGeom prst="rect">
            <a:avLst/>
          </a:prstGeom>
        </p:spPr>
        <p:txBody>
          <a:bodyPr anchor="t" anchorCtr="0"/>
          <a:lstStyle>
            <a:lvl1pPr algn="ctr">
              <a:lnSpc>
                <a:spcPct val="100000"/>
              </a:lnSpc>
              <a:defRPr sz="336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This can be a mission slide or splash content. I would keep this to max three lines of text.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95A51-D667-2B11-955C-041BA20A4A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6903" y="354602"/>
            <a:ext cx="1041851" cy="525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12C8D5-2F53-720C-F706-7874BBECAF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8806" y="621792"/>
            <a:ext cx="1383533" cy="1243584"/>
          </a:xfrm>
          <a:prstGeom prst="rect">
            <a:avLst/>
          </a:prstGeom>
        </p:spPr>
      </p:pic>
      <p:pic>
        <p:nvPicPr>
          <p:cNvPr id="7" name="Picture 6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E03D264A-44A3-3B8F-D74F-AF46FB38EB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7" y="5378450"/>
            <a:ext cx="1285578" cy="820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14CC94-BFA0-A573-44CE-7907BD68AF45}"/>
              </a:ext>
            </a:extLst>
          </p:cNvPr>
          <p:cNvSpPr txBox="1"/>
          <p:nvPr userDrawn="1"/>
        </p:nvSpPr>
        <p:spPr>
          <a:xfrm>
            <a:off x="4057464" y="5762080"/>
            <a:ext cx="2880098" cy="223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49">
                <a:solidFill>
                  <a:schemeClr val="bg2"/>
                </a:solidFill>
                <a:latin typeface="Be Vietnam Pro" pitchFamily="2" charset="77"/>
              </a:rPr>
              <a:t>Intellect Confidential. Internal Use Only.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82D09-B06F-4A3F-160B-00DFA692796F}"/>
              </a:ext>
            </a:extLst>
          </p:cNvPr>
          <p:cNvSpPr txBox="1"/>
          <p:nvPr userDrawn="1"/>
        </p:nvSpPr>
        <p:spPr>
          <a:xfrm>
            <a:off x="9313433" y="5818203"/>
            <a:ext cx="1487562" cy="223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3C8C91-53E5-6A43-8452-5B46F723DFCB}" type="slidenum">
              <a:rPr lang="en-US" sz="849" smtClean="0">
                <a:solidFill>
                  <a:schemeClr val="bg2"/>
                </a:solidFill>
              </a:rPr>
              <a:pPr algn="r"/>
              <a:t>‹#›</a:t>
            </a:fld>
            <a:endParaRPr lang="en-US" sz="849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68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ash-Pink-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EA4A59-D7ED-6B1A-A933-E0BCA0619E89}"/>
              </a:ext>
            </a:extLst>
          </p:cNvPr>
          <p:cNvSpPr/>
          <p:nvPr userDrawn="1"/>
        </p:nvSpPr>
        <p:spPr>
          <a:xfrm>
            <a:off x="0" y="0"/>
            <a:ext cx="10995025" cy="61849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8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3A0E26-6DC2-7048-8F4B-D3A458217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09" y="2092177"/>
            <a:ext cx="9483209" cy="2000547"/>
          </a:xfrm>
          <a:prstGeom prst="rect">
            <a:avLst/>
          </a:prstGeom>
        </p:spPr>
        <p:txBody>
          <a:bodyPr anchor="t" anchorCtr="0"/>
          <a:lstStyle>
            <a:lvl1pPr algn="ctr">
              <a:lnSpc>
                <a:spcPct val="100000"/>
              </a:lnSpc>
              <a:defRPr sz="336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This can be a mission slide or splash content. I would keep this to max three lines of text.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95A51-D667-2B11-955C-041BA20A4A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6903" y="354602"/>
            <a:ext cx="1041851" cy="525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EC6CBD-77F1-E660-5F34-FB05CFA5E7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8806" y="621792"/>
            <a:ext cx="1383533" cy="1243584"/>
          </a:xfrm>
          <a:prstGeom prst="rect">
            <a:avLst/>
          </a:prstGeom>
        </p:spPr>
      </p:pic>
      <p:pic>
        <p:nvPicPr>
          <p:cNvPr id="8" name="Picture 7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881142FF-879D-799C-ECC0-528FA39821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7" y="5378450"/>
            <a:ext cx="1285578" cy="820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E87C0E-8703-7752-84C1-3103ECD53349}"/>
              </a:ext>
            </a:extLst>
          </p:cNvPr>
          <p:cNvSpPr txBox="1"/>
          <p:nvPr userDrawn="1"/>
        </p:nvSpPr>
        <p:spPr>
          <a:xfrm>
            <a:off x="4057464" y="5762080"/>
            <a:ext cx="2880098" cy="223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49">
                <a:solidFill>
                  <a:schemeClr val="bg2"/>
                </a:solidFill>
                <a:latin typeface="Be Vietnam Pro" pitchFamily="2" charset="77"/>
              </a:rPr>
              <a:t>Intellect Confidential. Internal Use Only.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B9D31-74E3-1227-4067-E97ED017035A}"/>
              </a:ext>
            </a:extLst>
          </p:cNvPr>
          <p:cNvSpPr txBox="1"/>
          <p:nvPr userDrawn="1"/>
        </p:nvSpPr>
        <p:spPr>
          <a:xfrm>
            <a:off x="9313433" y="5818203"/>
            <a:ext cx="1487562" cy="223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3C8C91-53E5-6A43-8452-5B46F723DFCB}" type="slidenum">
              <a:rPr lang="en-US" sz="849" smtClean="0">
                <a:solidFill>
                  <a:schemeClr val="bg2"/>
                </a:solidFill>
              </a:rPr>
              <a:pPr algn="r"/>
              <a:t>‹#›</a:t>
            </a:fld>
            <a:endParaRPr lang="en-US" sz="849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72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31315" y="-10440"/>
            <a:ext cx="11068781" cy="620964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b="0" i="0" baseline="0"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Photo 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7CC69-9363-1D4B-862A-AC55CAE2B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3946" y="404080"/>
            <a:ext cx="1476083" cy="504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464318-0CD0-8343-ADB8-78FB089317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1384" y="541522"/>
            <a:ext cx="1476083" cy="5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95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31315" y="-10440"/>
            <a:ext cx="11068781" cy="620964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b="0" i="0" baseline="0"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Photo 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7CC69-9363-1D4B-862A-AC55CAE2B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3946" y="404080"/>
            <a:ext cx="1476083" cy="504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464318-0CD0-8343-ADB8-78FB089317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1384" y="541522"/>
            <a:ext cx="1476083" cy="50440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D098C-6C5F-56F5-0E25-178FCD9632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722" y="1921329"/>
            <a:ext cx="9039581" cy="22649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93" b="0" i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Splash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08285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36878" y="0"/>
            <a:ext cx="11068781" cy="6209640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b="0" i="0" baseline="0"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Photo Background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F3E8AF5-AA79-EAA4-9518-D34C182E4E34}"/>
              </a:ext>
            </a:extLst>
          </p:cNvPr>
          <p:cNvSpPr/>
          <p:nvPr userDrawn="1"/>
        </p:nvSpPr>
        <p:spPr>
          <a:xfrm>
            <a:off x="835063" y="732543"/>
            <a:ext cx="4197351" cy="4425988"/>
          </a:xfrm>
          <a:prstGeom prst="roundRect">
            <a:avLst>
              <a:gd name="adj" fmla="val 30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7CC69-9363-1D4B-862A-AC55CAE2B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3946" y="404080"/>
            <a:ext cx="1476083" cy="504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464318-0CD0-8343-ADB8-78FB089317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1384" y="541522"/>
            <a:ext cx="1476083" cy="5044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EBE2F9-196A-958D-1CD9-0FC83D2797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670" y="1047992"/>
            <a:ext cx="3580142" cy="89480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2377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350002" indent="0">
              <a:buNone/>
              <a:defRPr sz="2143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00003" indent="0">
              <a:buNone/>
              <a:defRPr sz="2143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050005" indent="0">
              <a:buNone/>
              <a:defRPr sz="2143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400006" indent="0">
              <a:buNone/>
              <a:defRPr sz="2143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7098FB-08A6-A847-ED15-712794BAA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669" y="2048894"/>
            <a:ext cx="3580142" cy="274244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358" b="0" i="0">
                <a:solidFill>
                  <a:schemeClr val="tx1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350002" indent="0">
              <a:buNone/>
              <a:defRPr sz="2143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00003" indent="0">
              <a:buNone/>
              <a:defRPr sz="2143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050005" indent="0">
              <a:buNone/>
              <a:defRPr sz="2143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400006" indent="0">
              <a:buNone/>
              <a:defRPr sz="2143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marL="0" indent="0">
              <a:buNone/>
            </a:pPr>
            <a:r>
              <a:rPr lang="en-US" err="1"/>
              <a:t>Agnatur</a:t>
            </a:r>
            <a:r>
              <a:rPr lang="en-US"/>
              <a:t> se </a:t>
            </a:r>
            <a:r>
              <a:rPr lang="en-US" err="1"/>
              <a:t>dendu</a:t>
            </a:r>
            <a:r>
              <a:rPr lang="en-US"/>
              <a:t> </a:t>
            </a:r>
            <a:r>
              <a:rPr lang="en-US" err="1"/>
              <a:t>cia</a:t>
            </a:r>
            <a:r>
              <a:rPr lang="en-US"/>
              <a:t>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imi</a:t>
            </a:r>
            <a:r>
              <a:rPr lang="en-US"/>
              <a:t>,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aliquati</a:t>
            </a:r>
            <a:r>
              <a:rPr lang="en-US"/>
              <a:t> qui </a:t>
            </a:r>
            <a:r>
              <a:rPr lang="en-US" err="1"/>
              <a:t>volum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faldksf</a:t>
            </a:r>
            <a:r>
              <a:rPr lang="en-US"/>
              <a:t> </a:t>
            </a:r>
            <a:r>
              <a:rPr lang="en-US" err="1"/>
              <a:t>nitiore</a:t>
            </a:r>
            <a:r>
              <a:rPr lang="en-US"/>
              <a:t> </a:t>
            </a:r>
            <a:r>
              <a:rPr lang="en-US" err="1"/>
              <a:t>hentiundia</a:t>
            </a:r>
            <a:r>
              <a:rPr lang="en-US"/>
              <a:t> et </a:t>
            </a:r>
            <a:r>
              <a:rPr lang="en-US" err="1"/>
              <a:t>aut</a:t>
            </a:r>
            <a:r>
              <a:rPr lang="en-US"/>
              <a:t> que ped </a:t>
            </a:r>
            <a:r>
              <a:rPr lang="en-US" err="1"/>
              <a:t>ulpa</a:t>
            </a:r>
            <a:r>
              <a:rPr lang="en-US"/>
              <a:t> </a:t>
            </a:r>
            <a:r>
              <a:rPr lang="en-US" err="1"/>
              <a:t>nulpari</a:t>
            </a:r>
            <a:r>
              <a:rPr lang="en-US"/>
              <a:t> </a:t>
            </a:r>
            <a:r>
              <a:rPr lang="en-US" err="1"/>
              <a:t>conecto</a:t>
            </a:r>
            <a:r>
              <a:rPr lang="en-US"/>
              <a:t> blab id </a:t>
            </a:r>
            <a:r>
              <a:rPr lang="en-US" err="1"/>
              <a:t>quam</a:t>
            </a:r>
            <a:r>
              <a:rPr lang="en-US"/>
              <a:t> invent </a:t>
            </a:r>
            <a:r>
              <a:rPr lang="en-US" err="1"/>
              <a:t>ditae</a:t>
            </a:r>
            <a:r>
              <a:rPr lang="en-US"/>
              <a:t>. </a:t>
            </a:r>
            <a:r>
              <a:rPr lang="en-US" err="1"/>
              <a:t>Itat</a:t>
            </a:r>
            <a:r>
              <a:rPr lang="en-US"/>
              <a:t>. Odis </a:t>
            </a:r>
            <a:r>
              <a:rPr lang="en-US" err="1"/>
              <a:t>incimosandis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 err="1"/>
              <a:t>Nitiore</a:t>
            </a:r>
            <a:r>
              <a:rPr lang="en-US"/>
              <a:t> </a:t>
            </a:r>
            <a:r>
              <a:rPr lang="en-US" err="1"/>
              <a:t>hentiundia</a:t>
            </a:r>
            <a:r>
              <a:rPr lang="en-US"/>
              <a:t> et </a:t>
            </a:r>
            <a:r>
              <a:rPr lang="en-US" err="1"/>
              <a:t>aut</a:t>
            </a:r>
            <a:r>
              <a:rPr lang="en-US"/>
              <a:t> que ped </a:t>
            </a:r>
            <a:r>
              <a:rPr lang="en-US" err="1"/>
              <a:t>ulpa</a:t>
            </a:r>
            <a:r>
              <a:rPr lang="en-US"/>
              <a:t> </a:t>
            </a:r>
            <a:r>
              <a:rPr lang="en-US" err="1"/>
              <a:t>nulpari</a:t>
            </a:r>
            <a:r>
              <a:rPr lang="en-US"/>
              <a:t> </a:t>
            </a:r>
            <a:r>
              <a:rPr lang="en-US" err="1"/>
              <a:t>conecto</a:t>
            </a:r>
            <a:r>
              <a:rPr lang="en-US"/>
              <a:t> blab id </a:t>
            </a:r>
            <a:r>
              <a:rPr lang="en-US" err="1"/>
              <a:t>quam</a:t>
            </a:r>
            <a:r>
              <a:rPr lang="en-US"/>
              <a:t> invent </a:t>
            </a:r>
            <a:r>
              <a:rPr lang="en-US" err="1"/>
              <a:t>ditae</a:t>
            </a:r>
            <a:r>
              <a:rPr lang="en-US"/>
              <a:t>. </a:t>
            </a:r>
            <a:r>
              <a:rPr lang="en-US" err="1"/>
              <a:t>Itat</a:t>
            </a:r>
            <a:r>
              <a:rPr lang="en-US"/>
              <a:t>. Odis </a:t>
            </a:r>
            <a:r>
              <a:rPr lang="en-US" err="1"/>
              <a:t>incimosandis</a:t>
            </a:r>
            <a:r>
              <a:rPr lang="en-US"/>
              <a:t> que.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686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AD0797-601D-EAB2-EDD9-556D01025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118" y="615627"/>
            <a:ext cx="4777395" cy="4468304"/>
          </a:xfrm>
          <a:prstGeom prst="roundRect">
            <a:avLst>
              <a:gd name="adj" fmla="val 2260"/>
            </a:avLst>
          </a:prstGeom>
          <a:solidFill>
            <a:schemeClr val="accent1"/>
          </a:solidFill>
        </p:spPr>
        <p:txBody>
          <a:bodyPr/>
          <a:lstStyle>
            <a:lvl1pPr>
              <a:defRPr b="0" i="0"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6BE939F-A707-6B59-2E2D-E90554E1AAA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4702" y="2119046"/>
            <a:ext cx="4310680" cy="2964885"/>
          </a:xfrm>
          <a:prstGeom prst="rect">
            <a:avLst/>
          </a:prstGeom>
        </p:spPr>
        <p:txBody>
          <a:bodyPr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A337A5B-C136-C5FB-1363-06368D4CF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5161" y="800705"/>
            <a:ext cx="4310221" cy="1078509"/>
          </a:xfrm>
          <a:prstGeom prst="rect">
            <a:avLst/>
          </a:prstGeom>
        </p:spPr>
        <p:txBody>
          <a:bodyPr anchor="b" anchorCtr="0"/>
          <a:lstStyle>
            <a:lvl1pPr>
              <a:defRPr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36381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AD0797-601D-EAB2-EDD9-556D01025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0509" y="615627"/>
            <a:ext cx="4777395" cy="4468304"/>
          </a:xfrm>
          <a:prstGeom prst="roundRect">
            <a:avLst>
              <a:gd name="adj" fmla="val 2260"/>
            </a:avLst>
          </a:prstGeom>
          <a:solidFill>
            <a:schemeClr val="accent1"/>
          </a:solidFill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6BE939F-A707-6B59-2E2D-E90554E1AAA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0118" y="2119046"/>
            <a:ext cx="4310680" cy="2964885"/>
          </a:xfrm>
          <a:prstGeom prst="rect">
            <a:avLst/>
          </a:prstGeom>
        </p:spPr>
        <p:txBody>
          <a:bodyPr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A337A5B-C136-C5FB-1363-06368D4CF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577" y="800705"/>
            <a:ext cx="4310221" cy="1078509"/>
          </a:xfrm>
          <a:prstGeom prst="rect">
            <a:avLst/>
          </a:prstGeom>
        </p:spPr>
        <p:txBody>
          <a:bodyPr anchor="b" anchorCtr="0"/>
          <a:lstStyle>
            <a:lvl1pPr>
              <a:defRPr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0872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-Title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DCE7C6-8866-B3BF-2C71-4741B15BE797}"/>
              </a:ext>
            </a:extLst>
          </p:cNvPr>
          <p:cNvSpPr/>
          <p:nvPr userDrawn="1"/>
        </p:nvSpPr>
        <p:spPr>
          <a:xfrm>
            <a:off x="0" y="0"/>
            <a:ext cx="10995025" cy="61849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8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7FAAE47-1174-F77A-79F2-95E7380A5E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032" y="5033379"/>
            <a:ext cx="7138083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1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54FCBB1-1576-A5D3-347B-6FADDA46F2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1" y="5370454"/>
            <a:ext cx="7138083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0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Title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4368944-71E2-A1FC-AD95-F355DF210E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766" y="3855092"/>
            <a:ext cx="9530483" cy="491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1" b="0" i="0">
                <a:solidFill>
                  <a:schemeClr val="bg2"/>
                </a:solidFill>
                <a:latin typeface="Arial" panose="020B0604020202020204" pitchFamily="34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Subtitle can go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FC749-D08B-112F-C8A2-29AD33C79F57}"/>
              </a:ext>
            </a:extLst>
          </p:cNvPr>
          <p:cNvCxnSpPr>
            <a:cxnSpLocks/>
          </p:cNvCxnSpPr>
          <p:nvPr userDrawn="1"/>
        </p:nvCxnSpPr>
        <p:spPr>
          <a:xfrm>
            <a:off x="711443" y="3655963"/>
            <a:ext cx="9440631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1403B5F-A86E-1FF8-09DF-AA190FCF10ED}"/>
              </a:ext>
            </a:extLst>
          </p:cNvPr>
          <p:cNvSpPr/>
          <p:nvPr userDrawn="1"/>
        </p:nvSpPr>
        <p:spPr>
          <a:xfrm>
            <a:off x="0" y="1"/>
            <a:ext cx="10995025" cy="461503"/>
          </a:xfrm>
          <a:prstGeom prst="rect">
            <a:avLst/>
          </a:prstGeom>
          <a:gradFill>
            <a:gsLst>
              <a:gs pos="0">
                <a:schemeClr val="accent1">
                  <a:alpha val="2854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C6F33-CB19-D46F-88DD-6862280AC3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090" y="1485795"/>
            <a:ext cx="9569445" cy="198765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584" b="1">
                <a:solidFill>
                  <a:schemeClr val="bg2"/>
                </a:solidFill>
              </a:defRPr>
            </a:lvl1pPr>
            <a:lvl2pPr marL="388071" indent="0">
              <a:buNone/>
              <a:defRPr>
                <a:solidFill>
                  <a:schemeClr val="bg2"/>
                </a:solidFill>
              </a:defRPr>
            </a:lvl2pPr>
            <a:lvl3pPr marL="776143" indent="0">
              <a:buNone/>
              <a:defRPr>
                <a:solidFill>
                  <a:schemeClr val="bg2"/>
                </a:solidFill>
              </a:defRPr>
            </a:lvl3pPr>
            <a:lvl4pPr marL="1164214" indent="0">
              <a:buNone/>
              <a:defRPr>
                <a:solidFill>
                  <a:schemeClr val="bg2"/>
                </a:solidFill>
              </a:defRPr>
            </a:lvl4pPr>
            <a:lvl5pPr marL="155228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Goes Here. Can be up to Three Lines of Text</a:t>
            </a:r>
          </a:p>
        </p:txBody>
      </p:sp>
      <p:pic>
        <p:nvPicPr>
          <p:cNvPr id="3" name="Picture 2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AEA3BC96-B97D-3D48-B2B0-65254555FB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" y="233553"/>
            <a:ext cx="1514628" cy="8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47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5B8980-8B9C-DD4E-B3DE-A4AF67533B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3582" y="4110016"/>
            <a:ext cx="5030797" cy="320699"/>
          </a:xfrm>
          <a:prstGeom prst="rect">
            <a:avLst/>
          </a:prstGeom>
        </p:spPr>
        <p:txBody>
          <a:bodyPr/>
          <a:lstStyle>
            <a:lvl1pPr>
              <a:buNone/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 sz="1072">
                <a:solidFill>
                  <a:schemeClr val="bg1"/>
                </a:solidFill>
              </a:defRPr>
            </a:lvl2pPr>
            <a:lvl3pPr>
              <a:buNone/>
              <a:defRPr sz="1072">
                <a:solidFill>
                  <a:schemeClr val="bg1"/>
                </a:solidFill>
              </a:defRPr>
            </a:lvl3pPr>
            <a:lvl4pPr>
              <a:buNone/>
              <a:defRPr sz="1072">
                <a:solidFill>
                  <a:schemeClr val="bg1"/>
                </a:solidFill>
              </a:defRPr>
            </a:lvl4pPr>
            <a:lvl5pPr>
              <a:buNone/>
              <a:defRPr sz="1072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- 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1C0EB6-6A80-E44C-8018-9E4732A72A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3582" y="1787227"/>
            <a:ext cx="8971940" cy="1979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716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E85521-B8C7-964C-813E-264B78BE9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6903" y="354602"/>
            <a:ext cx="1041851" cy="525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C70CEF-B28F-DA98-0DAD-EB6572D7A2D2}"/>
              </a:ext>
            </a:extLst>
          </p:cNvPr>
          <p:cNvGrpSpPr/>
          <p:nvPr userDrawn="1"/>
        </p:nvGrpSpPr>
        <p:grpSpPr>
          <a:xfrm>
            <a:off x="970149" y="1146874"/>
            <a:ext cx="349254" cy="412327"/>
            <a:chOff x="1143000" y="1146873"/>
            <a:chExt cx="411480" cy="41232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D22B42F-35CA-93A7-AC61-D9B7149A1A56}"/>
                </a:ext>
              </a:extLst>
            </p:cNvPr>
            <p:cNvSpPr/>
            <p:nvPr userDrawn="1"/>
          </p:nvSpPr>
          <p:spPr>
            <a:xfrm>
              <a:off x="1143000" y="1146873"/>
              <a:ext cx="411480" cy="41232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>
                <a:solidFill>
                  <a:schemeClr val="tx1"/>
                </a:solidFill>
                <a:latin typeface="Be Vietnam Pro" pitchFamily="2" charset="77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814817-8BBA-1551-6660-ABADA2315A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38432" y="1282386"/>
              <a:ext cx="220617" cy="161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820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hot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944A695-731C-0AE6-DECE-07CEA3656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041" y="1577356"/>
            <a:ext cx="6310692" cy="2274507"/>
          </a:xfrm>
          <a:prstGeom prst="rect">
            <a:avLst/>
          </a:prstGeom>
        </p:spPr>
        <p:txBody>
          <a:bodyPr/>
          <a:lstStyle>
            <a:lvl1pPr>
              <a:defRPr sz="2297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78B8D4B-F940-48DE-D073-EFD80CAF7E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4835" y="4129709"/>
            <a:ext cx="6274897" cy="585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— Click to 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200C48A-7E78-5417-CC20-EE9B7A97CD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451849" y="857869"/>
            <a:ext cx="3547636" cy="4252119"/>
          </a:xfrm>
          <a:prstGeom prst="roundRect">
            <a:avLst>
              <a:gd name="adj" fmla="val 5399"/>
            </a:avLst>
          </a:prstGeom>
          <a:solidFill>
            <a:schemeClr val="accent1"/>
          </a:solidFill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98CDCF-64D2-F9E0-0488-049D4FDFA977}"/>
              </a:ext>
            </a:extLst>
          </p:cNvPr>
          <p:cNvGrpSpPr/>
          <p:nvPr userDrawn="1"/>
        </p:nvGrpSpPr>
        <p:grpSpPr>
          <a:xfrm>
            <a:off x="3492537" y="1026105"/>
            <a:ext cx="349254" cy="412327"/>
            <a:chOff x="1143000" y="1146873"/>
            <a:chExt cx="411480" cy="41232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2038285-F5BF-C5CB-1548-95F88DFE79C0}"/>
                </a:ext>
              </a:extLst>
            </p:cNvPr>
            <p:cNvSpPr/>
            <p:nvPr userDrawn="1"/>
          </p:nvSpPr>
          <p:spPr>
            <a:xfrm>
              <a:off x="1143000" y="1146873"/>
              <a:ext cx="411480" cy="41232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>
                <a:solidFill>
                  <a:schemeClr val="tx1"/>
                </a:solidFill>
                <a:latin typeface="Be Vietnam Pro" pitchFamily="2" charset="77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76DD02-A0BF-0592-E4A9-A3A8FC207C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38432" y="1282386"/>
              <a:ext cx="220617" cy="161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940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Templa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630E0-565F-057F-21D4-2FA4ECD98DD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5959" y="2682733"/>
            <a:ext cx="5968784" cy="2703610"/>
          </a:xfrm>
          <a:prstGeom prst="rect">
            <a:avLst/>
          </a:prstGeom>
        </p:spPr>
        <p:txBody>
          <a:bodyPr vert="horz"/>
          <a:lstStyle>
            <a:lvl1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4pPr>
            <a:lvl5pPr marL="1575007" marR="0" indent="-175000" algn="l" defTabSz="700003" rtl="0" eaLnBrk="1" fontAlgn="auto" latinLnBrk="0" hangingPunct="1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78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marL="1575007" marR="0" lvl="4" indent="-175000" algn="l" defTabSz="700003" rtl="0" eaLnBrk="1" fontAlgn="auto" latinLnBrk="0" hangingPunct="1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2395CF92-9F79-699C-A8E1-F14C40A6F1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779037"/>
            <a:ext cx="5968784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170FEC32-6BE6-0A5F-D463-525105CD6A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450" y="2167897"/>
            <a:ext cx="5968784" cy="3412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31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281C3C2-224A-9A9B-3216-5DB3A59CF8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6927127" y="273050"/>
            <a:ext cx="4090149" cy="5915186"/>
          </a:xfrm>
          <a:prstGeom prst="round1Rect">
            <a:avLst/>
          </a:prstGeom>
          <a:solidFill>
            <a:schemeClr val="accent1"/>
          </a:solidFill>
        </p:spPr>
        <p:txBody>
          <a:bodyPr anchor="ctr" anchorCtr="0"/>
          <a:lstStyle>
            <a:lvl1pPr>
              <a:defRPr b="0" i="0"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925C3E6-88C6-7E88-323C-1108332A74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712" y="421917"/>
            <a:ext cx="1172365" cy="162213"/>
          </a:xfrm>
          <a:prstGeom prst="roundRect">
            <a:avLst>
              <a:gd name="adj" fmla="val 9275"/>
            </a:avLst>
          </a:prstGeom>
          <a:noFill/>
        </p:spPr>
        <p:txBody>
          <a:bodyPr lIns="0" rIns="0" anchor="ctr">
            <a:noAutofit/>
          </a:bodyPr>
          <a:lstStyle>
            <a:lvl1pPr marL="0" indent="0" algn="l">
              <a:buFontTx/>
              <a:buNone/>
              <a:defRPr sz="934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217536" indent="0">
              <a:buFontTx/>
              <a:buNone/>
              <a:defRPr sz="766" b="1"/>
            </a:lvl2pPr>
            <a:lvl3pPr marL="438717" indent="0">
              <a:buFontTx/>
              <a:buNone/>
              <a:defRPr sz="766" b="1"/>
            </a:lvl3pPr>
            <a:lvl4pPr marL="656253" indent="0">
              <a:buFontTx/>
              <a:buNone/>
              <a:defRPr sz="766" b="1"/>
            </a:lvl4pPr>
            <a:lvl5pPr marL="873788" indent="0">
              <a:buFontTx/>
              <a:buNone/>
              <a:defRPr sz="766" b="1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5200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3D8F7DA4-66A7-124A-8534-7ED5E9EA90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383" y="796374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Logo Slide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28BB85A-E9D5-C647-B404-371D240BCC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6647" y="466327"/>
            <a:ext cx="3961731" cy="330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34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072">
                <a:solidFill>
                  <a:schemeClr val="bg2"/>
                </a:solidFill>
              </a:defRPr>
            </a:lvl2pPr>
            <a:lvl3pPr marL="700003" indent="0">
              <a:buNone/>
              <a:defRPr sz="1072">
                <a:solidFill>
                  <a:schemeClr val="bg2"/>
                </a:solidFill>
              </a:defRPr>
            </a:lvl3pPr>
            <a:lvl4pPr marL="1050005" indent="0">
              <a:buNone/>
              <a:defRPr sz="1072">
                <a:solidFill>
                  <a:schemeClr val="bg2"/>
                </a:solidFill>
              </a:defRPr>
            </a:lvl4pPr>
            <a:lvl5pPr marL="1400006" indent="0">
              <a:buNone/>
              <a:defRPr sz="1072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PARTNERS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29CFEA-ADA1-9149-8EAE-8F4B5DD173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2142" y="1672215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935D308-8A8B-2740-B989-49E788A67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7574" y="1672215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0267F73-3612-3D49-A05D-9ACBCBBADB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5722" y="1672215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B0E48DA-84A8-2F42-B993-5E63A57C35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75961" y="1672215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749B743-7E96-444E-ABAD-935B73CA90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26200" y="1672213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BFEF871-6F35-F646-AC80-CC3A01533E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75190" y="1672213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72A6CDB-9C29-A948-AEFE-E86565300C7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2142" y="2834633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A864B8F-A8ED-A243-8655-1711B84B6C8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087574" y="2834633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3F88E94B-01B7-F942-AA25-1AECAA93066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25722" y="2834633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C2FD4C6-F1B2-D14B-A874-75E385BB04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5961" y="2834633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A522106C-556E-4049-8B8A-3C9ED76353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26200" y="2834633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43952195-3E0E-B845-A0D1-CB513E0346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75190" y="2834633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B8A0E5F-3ECB-544D-82F9-735509EAAD6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2142" y="4023525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B3BD28BE-EFA0-5A40-9E9F-1958FFDE57D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087574" y="4023525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912DA03E-B278-5D44-A66C-D8D81D72AAC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825722" y="4023525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6EF69A77-0892-CC40-B6ED-EED010442A9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575961" y="4023525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BF2429FE-C82F-114B-B048-D25AEF5CF2E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26200" y="4023524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082604CF-7C08-6F4C-B25B-5AF88E5704F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075190" y="4023524"/>
            <a:ext cx="1507521" cy="81749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67849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2E36BB6B-C492-2847-9BDC-B19AEA89A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2934363"/>
            <a:ext cx="3961731" cy="1066733"/>
          </a:xfrm>
          <a:prstGeom prst="rect">
            <a:avLst/>
          </a:prstGeom>
        </p:spPr>
        <p:txBody>
          <a:bodyPr lIns="0" rIns="0" anchor="b" anchorCtr="0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 of Case Study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A9D70FE4-E890-F74B-B8A0-CFFD236E84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473" y="2639780"/>
            <a:ext cx="3961731" cy="33004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934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072">
                <a:solidFill>
                  <a:schemeClr val="bg2"/>
                </a:solidFill>
              </a:defRPr>
            </a:lvl2pPr>
            <a:lvl3pPr marL="700003" indent="0">
              <a:buNone/>
              <a:defRPr sz="1072">
                <a:solidFill>
                  <a:schemeClr val="bg2"/>
                </a:solidFill>
              </a:defRPr>
            </a:lvl3pPr>
            <a:lvl4pPr marL="1050005" indent="0">
              <a:buNone/>
              <a:defRPr sz="1072">
                <a:solidFill>
                  <a:schemeClr val="bg2"/>
                </a:solidFill>
              </a:defRPr>
            </a:lvl4pPr>
            <a:lvl5pPr marL="1400006" indent="0">
              <a:buNone/>
              <a:defRPr sz="1072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BBF3E1-CC8A-B546-AE32-30527A3DCB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2451" y="4130653"/>
            <a:ext cx="3961731" cy="12066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Description of Case Study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CA6E91-B348-A84C-AB92-13E358B53F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2451" y="847562"/>
            <a:ext cx="3973935" cy="1519023"/>
          </a:xfrm>
          <a:prstGeom prst="roundRect">
            <a:avLst>
              <a:gd name="adj" fmla="val 3610"/>
            </a:avLst>
          </a:prstGeom>
          <a:solidFill>
            <a:schemeClr val="accent1"/>
          </a:solidFill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3563A72-784E-394F-A12E-A433161491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3334" y="1247397"/>
            <a:ext cx="4289240" cy="58131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l">
              <a:buNone/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This is a blurb and you can go up to three lines of text in this box.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2524339-A592-C944-9F91-B86AB0BB8F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3333" y="847560"/>
            <a:ext cx="4289240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37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Challenge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2FA2E72-17E2-014B-A945-7014CDAECA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3334" y="2729314"/>
            <a:ext cx="4289240" cy="58131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l">
              <a:buNone/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This is a blurb and you can go up to three lines of text in this box.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861D8ED-491E-2545-820C-A431620E0FF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3333" y="2329478"/>
            <a:ext cx="4289240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37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Solution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4AB0B3-5AC7-E846-9A1B-4C516B03A5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3334" y="4356193"/>
            <a:ext cx="4289240" cy="58131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l">
              <a:buNone/>
              <a:defRPr sz="1225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This is a blurb and you can go up to three lines of text in this box.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90722C-8345-334E-8B91-DD9256C2A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3333" y="3956356"/>
            <a:ext cx="4289240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37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443708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6"/>
          <p:cNvSpPr>
            <a:spLocks noGrp="1"/>
          </p:cNvSpPr>
          <p:nvPr>
            <p:ph type="pic" sz="quarter" idx="12" hasCustomPrompt="1"/>
          </p:nvPr>
        </p:nvSpPr>
        <p:spPr>
          <a:xfrm>
            <a:off x="6398017" y="0"/>
            <a:ext cx="4614393" cy="61849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388268" y="377293"/>
            <a:ext cx="2271233" cy="875915"/>
          </a:xfrm>
          <a:prstGeom prst="rect">
            <a:avLst/>
          </a:prstGeom>
          <a:solidFill>
            <a:schemeClr val="bg1"/>
          </a:solidFill>
        </p:spPr>
        <p:txBody>
          <a:bodyPr lIns="274320" tIns="274320" rIns="274320" bIns="274320"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to add Logo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384336" y="2083586"/>
            <a:ext cx="2531147" cy="1663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072">
                <a:solidFill>
                  <a:schemeClr val="tx2"/>
                </a:solidFill>
              </a:defRPr>
            </a:lvl4pPr>
            <a:lvl5pPr>
              <a:defRPr sz="107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111181" y="3465556"/>
            <a:ext cx="4077874" cy="1466138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182880" rIns="274320" anchor="ctr" anchorCtr="0"/>
          <a:lstStyle>
            <a:lvl1pPr marL="0" indent="0" algn="l">
              <a:buNone/>
              <a:defRPr sz="1225" b="1" i="0">
                <a:solidFill>
                  <a:schemeClr val="tx1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350002" indent="0">
              <a:buNone/>
              <a:defRPr>
                <a:solidFill>
                  <a:schemeClr val="accent1"/>
                </a:solidFill>
              </a:defRPr>
            </a:lvl2pPr>
            <a:lvl3pPr marL="700003" indent="0">
              <a:buNone/>
              <a:defRPr>
                <a:solidFill>
                  <a:schemeClr val="accent1"/>
                </a:solidFill>
              </a:defRPr>
            </a:lvl3pPr>
            <a:lvl4pPr marL="1050005" indent="0">
              <a:buNone/>
              <a:defRPr>
                <a:solidFill>
                  <a:schemeClr val="accent1"/>
                </a:solidFill>
              </a:defRPr>
            </a:lvl4pPr>
            <a:lvl5pPr marL="1400006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5D49B8DC-9779-F242-B673-AC836AB045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451" y="839408"/>
            <a:ext cx="5475729" cy="530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B06D26-6AA7-CE49-B99A-1041773F22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528" y="1633388"/>
            <a:ext cx="2531147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37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Challenge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1389BEF-81BD-644E-A9F9-4D7D146834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3896" y="4486118"/>
            <a:ext cx="5476038" cy="8082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072">
                <a:solidFill>
                  <a:schemeClr val="tx2"/>
                </a:solidFill>
              </a:defRPr>
            </a:lvl4pPr>
            <a:lvl5pPr>
              <a:defRPr sz="107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8249D08-5826-0C4E-9CD9-4D0C3D1A45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528" y="4025334"/>
            <a:ext cx="5413406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37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DD0C3FD0-5A15-DE4C-8D41-9B7B06390E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6967" y="476404"/>
            <a:ext cx="3961731" cy="33004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934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072">
                <a:solidFill>
                  <a:schemeClr val="bg2"/>
                </a:solidFill>
              </a:defRPr>
            </a:lvl2pPr>
            <a:lvl3pPr marL="700003" indent="0">
              <a:buNone/>
              <a:defRPr sz="1072">
                <a:solidFill>
                  <a:schemeClr val="bg2"/>
                </a:solidFill>
              </a:defRPr>
            </a:lvl3pPr>
            <a:lvl4pPr marL="1050005" indent="0">
              <a:buNone/>
              <a:defRPr sz="1072">
                <a:solidFill>
                  <a:schemeClr val="bg2"/>
                </a:solidFill>
              </a:defRPr>
            </a:lvl4pPr>
            <a:lvl5pPr marL="1400006" indent="0">
              <a:buNone/>
              <a:defRPr sz="1072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E93BDB3-DB94-CB4F-A932-64A4FED2EB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6724" y="1633388"/>
            <a:ext cx="2531147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378" b="1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Solution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F7F0E6EE-5151-F443-B36F-B20C0AA157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76724" y="2083586"/>
            <a:ext cx="2531147" cy="1663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2pPr>
            <a:lvl3pPr>
              <a:defRPr sz="1072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3pPr>
            <a:lvl4pPr>
              <a:defRPr sz="1072">
                <a:solidFill>
                  <a:schemeClr val="tx2"/>
                </a:solidFill>
              </a:defRPr>
            </a:lvl4pPr>
            <a:lvl5pPr>
              <a:defRPr sz="107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8184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Highligh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595A1F59-A16F-8EA6-B0DF-907BB3A6C71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5482" y="3646938"/>
            <a:ext cx="3119601" cy="16844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5913ADE7-29B2-96B6-9FCE-5B2A7F1C265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90222" y="3639303"/>
            <a:ext cx="3125336" cy="16844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33A9D356-0E0C-83F4-8D85-3B39CC6A3B3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457375" y="3638013"/>
            <a:ext cx="3125336" cy="16907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25" b="0" i="0" baseline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/>
            </a:lvl2pPr>
            <a:lvl3pPr marL="700003" indent="0">
              <a:buNone/>
              <a:defRPr/>
            </a:lvl3pPr>
            <a:lvl4pPr marL="1050005" indent="0">
              <a:buNone/>
              <a:defRPr/>
            </a:lvl4pPr>
            <a:lvl5pPr marL="1400006" indent="0">
              <a:buNone/>
              <a:defRPr/>
            </a:lvl5pPr>
          </a:lstStyle>
          <a:p>
            <a:pPr lvl="0"/>
            <a:r>
              <a:rPr lang="en-US"/>
              <a:t>This placeholder can hold text, tables, charts or images.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9718501-4FFE-B002-C05B-09833C87A3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531665"/>
            <a:ext cx="10250261" cy="5309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FC63511-BE77-CBA2-0388-2AF6919760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142" y="1370582"/>
            <a:ext cx="3119602" cy="6102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35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6354A7B-5968-5D9E-DA3D-8C7E763410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90222" y="1370582"/>
            <a:ext cx="3125336" cy="6102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35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F3C4089-EB05-B16F-28BB-EC4C071ED1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57851" y="1373963"/>
            <a:ext cx="3125336" cy="6102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358" b="1" i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713C0D1-FFD0-E030-E5B3-FEF0DEB0AB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142" y="2224069"/>
            <a:ext cx="3119553" cy="126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24" b="1" i="0">
                <a:solidFill>
                  <a:schemeClr val="accent3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1417077-A295-95DC-6261-E45C5BA402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90222" y="2224069"/>
            <a:ext cx="3119553" cy="126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24" b="1" i="0">
                <a:solidFill>
                  <a:schemeClr val="accent3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CBCCFB0-5CE2-7E83-B9B4-0AC4BD89D8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48302" y="2220591"/>
            <a:ext cx="3119553" cy="126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24" b="1" i="0">
                <a:solidFill>
                  <a:schemeClr val="accent3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9808368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516D6198-3F18-A24C-B686-E1CC8C14AD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796374"/>
            <a:ext cx="10250261" cy="530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Meet Our Leadership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3C2E533-A773-0A4B-858F-B8E4B5C5AE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095" y="366882"/>
            <a:ext cx="3961731" cy="330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19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072">
                <a:solidFill>
                  <a:schemeClr val="bg2"/>
                </a:solidFill>
              </a:defRPr>
            </a:lvl2pPr>
            <a:lvl3pPr marL="700003" indent="0">
              <a:buNone/>
              <a:defRPr sz="1072">
                <a:solidFill>
                  <a:schemeClr val="bg2"/>
                </a:solidFill>
              </a:defRPr>
            </a:lvl3pPr>
            <a:lvl4pPr marL="1050005" indent="0">
              <a:buNone/>
              <a:defRPr sz="1072">
                <a:solidFill>
                  <a:schemeClr val="bg2"/>
                </a:solidFill>
              </a:defRPr>
            </a:lvl4pPr>
            <a:lvl5pPr marL="1400006" indent="0">
              <a:buNone/>
              <a:defRPr sz="1072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OUR TEAM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499892CF-0067-EF40-824D-3F333BAECC1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75436" y="1905488"/>
            <a:ext cx="1552239" cy="18288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C721D9-702F-2841-8874-62DABD0E56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307" y="4506151"/>
            <a:ext cx="228649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5BE557A-3E42-674B-B1D1-9F0E0E50E6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08306" y="4106316"/>
            <a:ext cx="228650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ctr">
              <a:buNone/>
              <a:defRPr sz="1378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C7A533F-4FF9-1248-A5DA-BA06CC55C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90690" y="1905488"/>
            <a:ext cx="1552239" cy="18288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A7D855-53BD-9E42-BBA3-60DB463713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23561" y="4506151"/>
            <a:ext cx="228649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A844BFD-CBF5-E443-8CDB-CBDB5FFFF4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23560" y="4106316"/>
            <a:ext cx="228650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ctr">
              <a:buNone/>
              <a:defRPr sz="1378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</p:spTree>
    <p:extLst>
      <p:ext uri="{BB962C8B-B14F-4D97-AF65-F5344CB8AC3E}">
        <p14:creationId xmlns:p14="http://schemas.microsoft.com/office/powerpoint/2010/main" val="659018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3425F85-0532-5E43-874B-559BED26E9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9007" y="4417478"/>
            <a:ext cx="228649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7AEB50-4F93-494A-8685-CCD159936C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9006" y="4017643"/>
            <a:ext cx="228650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ctr">
              <a:buNone/>
              <a:defRPr sz="1378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C721D9-702F-2841-8874-62DABD0E56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54264" y="4417478"/>
            <a:ext cx="228649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5BE557A-3E42-674B-B1D1-9F0E0E50E6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54263" y="4017643"/>
            <a:ext cx="228650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ctr">
              <a:buNone/>
              <a:defRPr sz="1378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A7D855-53BD-9E42-BBA3-60DB463713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96953" y="4417478"/>
            <a:ext cx="228649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A844BFD-CBF5-E443-8CDB-CBDB5FFFF4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96952" y="4017643"/>
            <a:ext cx="228650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ctr">
              <a:buNone/>
              <a:defRPr sz="1378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714AAB1-8081-D3F2-989B-FC1E05E2C7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796374"/>
            <a:ext cx="10250261" cy="530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Meet Our Leadership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3DD51597-4558-4598-CCA3-E8BAEF909A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095" y="366882"/>
            <a:ext cx="3961731" cy="330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19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072">
                <a:solidFill>
                  <a:schemeClr val="bg2"/>
                </a:solidFill>
              </a:defRPr>
            </a:lvl2pPr>
            <a:lvl3pPr marL="700003" indent="0">
              <a:buNone/>
              <a:defRPr sz="1072">
                <a:solidFill>
                  <a:schemeClr val="bg2"/>
                </a:solidFill>
              </a:defRPr>
            </a:lvl3pPr>
            <a:lvl4pPr marL="1050005" indent="0">
              <a:buNone/>
              <a:defRPr sz="1072">
                <a:solidFill>
                  <a:schemeClr val="bg2"/>
                </a:solidFill>
              </a:defRPr>
            </a:lvl4pPr>
            <a:lvl5pPr marL="1400006" indent="0">
              <a:buNone/>
              <a:defRPr sz="1072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OUR TEAM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AF26ABB-B6EE-C1C0-FC64-1AFF174F34D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58209" y="1905488"/>
            <a:ext cx="1552239" cy="18288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D19ADA87-4EA8-8AC1-6EB7-3FB96140D7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73464" y="1905488"/>
            <a:ext cx="1552239" cy="18288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3747D82C-3A95-2BFF-580C-5F53A74B6A2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84577" y="1905488"/>
            <a:ext cx="1552239" cy="18288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6223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3425F85-0532-5E43-874B-559BED26E9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3988" y="4417478"/>
            <a:ext cx="228649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7AEB50-4F93-494A-8685-CCD159936C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3987" y="4017643"/>
            <a:ext cx="228650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ctr">
              <a:buNone/>
              <a:defRPr sz="1378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C721D9-702F-2841-8874-62DABD0E56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04856" y="4417478"/>
            <a:ext cx="228649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5BE557A-3E42-674B-B1D1-9F0E0E50E6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4855" y="4017643"/>
            <a:ext cx="228650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ctr">
              <a:buNone/>
              <a:defRPr sz="1378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A7D855-53BD-9E42-BBA3-60DB463713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99425" y="4417478"/>
            <a:ext cx="228649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A844BFD-CBF5-E443-8CDB-CBDB5FFFF4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9424" y="4017643"/>
            <a:ext cx="228650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ctr">
              <a:buNone/>
              <a:defRPr sz="1378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E98C77F-7972-E74F-896F-F0D1F4BCAA6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71829" y="4417478"/>
            <a:ext cx="228649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0301007-D643-0D41-AA27-8AB533DE9CC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71828" y="4017643"/>
            <a:ext cx="228650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ctr">
              <a:buNone/>
              <a:defRPr sz="1378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CE97AEB0-B36A-0D2B-D024-8BFCAA4129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796374"/>
            <a:ext cx="10250261" cy="530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Meet Our Leadership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F3B7253B-C548-61EB-656F-391DBFD11C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095" y="366882"/>
            <a:ext cx="3961731" cy="330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19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072">
                <a:solidFill>
                  <a:schemeClr val="bg2"/>
                </a:solidFill>
              </a:defRPr>
            </a:lvl2pPr>
            <a:lvl3pPr marL="700003" indent="0">
              <a:buNone/>
              <a:defRPr sz="1072">
                <a:solidFill>
                  <a:schemeClr val="bg2"/>
                </a:solidFill>
              </a:defRPr>
            </a:lvl3pPr>
            <a:lvl4pPr marL="1050005" indent="0">
              <a:buNone/>
              <a:defRPr sz="1072">
                <a:solidFill>
                  <a:schemeClr val="bg2"/>
                </a:solidFill>
              </a:defRPr>
            </a:lvl4pPr>
            <a:lvl5pPr marL="1400006" indent="0">
              <a:buNone/>
              <a:defRPr sz="1072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OUR TEAM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ECB5D86-9D3E-CC93-821B-8AB663DBB06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88725" y="1905488"/>
            <a:ext cx="1552239" cy="18288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9B157BE9-EAFF-8192-5D49-4E23F728F88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75790" y="1905488"/>
            <a:ext cx="1552239" cy="18288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6D1F3FD2-E6C0-7795-A618-A4D5013931F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6554" y="1905488"/>
            <a:ext cx="1552239" cy="18288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61F9B62-B9FC-39AD-B2D4-39CDA8DBD78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838959" y="1905488"/>
            <a:ext cx="1552239" cy="18288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5689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-Title-Multiple-Indus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B73C98D3-1FCF-1482-F0FA-86FBB92DF656}"/>
              </a:ext>
            </a:extLst>
          </p:cNvPr>
          <p:cNvSpPr/>
          <p:nvPr userDrawn="1"/>
        </p:nvSpPr>
        <p:spPr>
          <a:xfrm flipH="1">
            <a:off x="4980100" y="151726"/>
            <a:ext cx="6034328" cy="6033175"/>
          </a:xfrm>
          <a:prstGeom prst="round1Rect">
            <a:avLst>
              <a:gd name="adj" fmla="val 801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8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351EC74-051C-CB06-AC9C-9265176563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032" y="5033379"/>
            <a:ext cx="3651412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1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CE34C07-A021-932B-7A49-24191A57D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1" y="5370454"/>
            <a:ext cx="3651412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0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Title 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24E16B08-CA1A-6D3A-6A60-596669DA25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032" y="1507725"/>
            <a:ext cx="4177763" cy="201029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lang="en-US" sz="3735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350002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2pPr>
            <a:lvl3pPr marL="700003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3pPr>
            <a:lvl4pPr marL="1050005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4pPr>
            <a:lvl5pPr marL="1400006" indent="0">
              <a:buNone/>
              <a:defRPr lang="en-US" sz="3062" kern="1200" dirty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 Slide with photo 3 lines max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EF7A833-52BD-DCC8-C75D-9881C5A35D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766" y="3855092"/>
            <a:ext cx="4178396" cy="491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1"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Subtitle can go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049A05-746A-CCEB-CD6C-CB643070FC80}"/>
              </a:ext>
            </a:extLst>
          </p:cNvPr>
          <p:cNvCxnSpPr>
            <a:cxnSpLocks/>
          </p:cNvCxnSpPr>
          <p:nvPr userDrawn="1"/>
        </p:nvCxnSpPr>
        <p:spPr>
          <a:xfrm>
            <a:off x="711443" y="3655963"/>
            <a:ext cx="4089352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2BDE5C0-C17E-5586-08FB-BEBBF1CFB6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38806" y="570541"/>
            <a:ext cx="2716418" cy="5167573"/>
          </a:xfrm>
          <a:prstGeom prst="roundRect">
            <a:avLst>
              <a:gd name="adj" fmla="val 6651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46D0DB5D-6A6A-FC67-B78E-8609998CF7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49254" y="570541"/>
            <a:ext cx="2716418" cy="1912310"/>
          </a:xfrm>
          <a:prstGeom prst="roundRect">
            <a:avLst>
              <a:gd name="adj" fmla="val 6651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00631001-9306-70A3-770A-B21EEE0281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49254" y="2711450"/>
            <a:ext cx="1228856" cy="1372822"/>
          </a:xfrm>
          <a:prstGeom prst="roundRect">
            <a:avLst>
              <a:gd name="adj" fmla="val 6651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312649E3-ECB4-67D0-83D3-69A7F19D6AC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98010" y="2711450"/>
            <a:ext cx="1228856" cy="1372822"/>
          </a:xfrm>
          <a:prstGeom prst="roundRect">
            <a:avLst>
              <a:gd name="adj" fmla="val 6651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23B17FB5-102B-1870-91F7-46E2232D227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36318" y="4261059"/>
            <a:ext cx="2716418" cy="1477055"/>
          </a:xfrm>
          <a:prstGeom prst="roundRect">
            <a:avLst>
              <a:gd name="adj" fmla="val 6651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D8C29E0B-FAB0-2F7A-F4C3-9281082E3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" y="233553"/>
            <a:ext cx="1514628" cy="8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958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5F55E1-D46D-634C-935D-CDD3319F18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119" y="1720850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3425F85-0532-5E43-874B-559BED26E9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417" y="3981986"/>
            <a:ext cx="1444624" cy="92797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7AEB50-4F93-494A-8685-CCD159936C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417" y="3358618"/>
            <a:ext cx="1444624" cy="530917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algn="ctr">
              <a:lnSpc>
                <a:spcPct val="100000"/>
              </a:lnSpc>
              <a:spcBef>
                <a:spcPts val="0"/>
              </a:spcBef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</a:t>
            </a:r>
          </a:p>
          <a:p>
            <a:pPr lvl="0"/>
            <a:r>
              <a:rPr lang="en-US"/>
              <a:t>Name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DC12581-AD1F-3948-B6F2-AE76AC1EEE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74388" y="1720850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D6CA78F-555D-174C-A8BA-BDDD6EEDD2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22685" y="3981986"/>
            <a:ext cx="1444624" cy="92797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002B636-89DA-2544-96FB-18E9383D7B6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22685" y="3358618"/>
            <a:ext cx="1444624" cy="530917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algn="ctr">
              <a:lnSpc>
                <a:spcPct val="100000"/>
              </a:lnSpc>
              <a:spcBef>
                <a:spcPts val="0"/>
              </a:spcBef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</a:t>
            </a:r>
          </a:p>
          <a:p>
            <a:pPr lvl="0"/>
            <a:r>
              <a:rPr lang="en-US"/>
              <a:t>Name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91390F52-C7EB-9C4F-BCF9-E4467CDED90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814650" y="1720850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D919D5C-A621-8A4E-94C7-856442B8A7A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2948" y="3981986"/>
            <a:ext cx="1444624" cy="92797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A59C1B0-FFE4-D945-BB25-E1B3AA7ED34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948" y="3358618"/>
            <a:ext cx="1444624" cy="530917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algn="ctr">
              <a:lnSpc>
                <a:spcPct val="100000"/>
              </a:lnSpc>
              <a:spcBef>
                <a:spcPts val="0"/>
              </a:spcBef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</a:t>
            </a:r>
          </a:p>
          <a:p>
            <a:pPr lvl="0"/>
            <a:r>
              <a:rPr lang="en-US"/>
              <a:t>Name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492F60E8-FFC8-A740-93F8-2558E889940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854913" y="1720850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B7120BF-CB02-414C-A41F-69E98916FA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3210" y="3981986"/>
            <a:ext cx="1444624" cy="92797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41FFFBA-F019-CA41-9C6D-9ABCBF5733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03210" y="3358618"/>
            <a:ext cx="1444624" cy="530917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algn="ctr">
              <a:lnSpc>
                <a:spcPct val="100000"/>
              </a:lnSpc>
              <a:spcBef>
                <a:spcPts val="0"/>
              </a:spcBef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</a:t>
            </a:r>
          </a:p>
          <a:p>
            <a:pPr lvl="0"/>
            <a:r>
              <a:rPr lang="en-US"/>
              <a:t>Name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53637E9-3692-9946-A5C5-5836B3B3818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895175" y="1720850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E6F276C-9CF5-1A41-95B0-772B6D0ED3B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43473" y="3981986"/>
            <a:ext cx="1444624" cy="92797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ctr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89CDA8D-97D8-AA42-B0F6-47A5149BE0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43473" y="3358618"/>
            <a:ext cx="1444624" cy="530917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algn="ctr">
              <a:lnSpc>
                <a:spcPct val="100000"/>
              </a:lnSpc>
              <a:spcBef>
                <a:spcPts val="0"/>
              </a:spcBef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</a:t>
            </a:r>
          </a:p>
          <a:p>
            <a:pPr lvl="0"/>
            <a:r>
              <a:rPr lang="en-US"/>
              <a:t>Name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2969266-6C3B-2116-BE82-FA51EE190B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796374"/>
            <a:ext cx="10250261" cy="530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Meet Our Leadership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F89C3D6C-B7E2-DE19-C294-A8F513F2B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095" y="366882"/>
            <a:ext cx="3961731" cy="330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19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072">
                <a:solidFill>
                  <a:schemeClr val="bg2"/>
                </a:solidFill>
              </a:defRPr>
            </a:lvl2pPr>
            <a:lvl3pPr marL="700003" indent="0">
              <a:buNone/>
              <a:defRPr sz="1072">
                <a:solidFill>
                  <a:schemeClr val="bg2"/>
                </a:solidFill>
              </a:defRPr>
            </a:lvl3pPr>
            <a:lvl4pPr marL="1050005" indent="0">
              <a:buNone/>
              <a:defRPr sz="1072">
                <a:solidFill>
                  <a:schemeClr val="bg2"/>
                </a:solidFill>
              </a:defRPr>
            </a:lvl4pPr>
            <a:lvl5pPr marL="1400006" indent="0">
              <a:buNone/>
              <a:defRPr sz="1072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OUR TEAM</a:t>
            </a:r>
          </a:p>
        </p:txBody>
      </p:sp>
    </p:spTree>
    <p:extLst>
      <p:ext uri="{BB962C8B-B14F-4D97-AF65-F5344CB8AC3E}">
        <p14:creationId xmlns:p14="http://schemas.microsoft.com/office/powerpoint/2010/main" val="2435459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3425F85-0532-5E43-874B-559BED26E9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38999" y="2598650"/>
            <a:ext cx="179195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l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7AEB50-4F93-494A-8685-CCD159936C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38998" y="2198815"/>
            <a:ext cx="179196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l"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18BD327-AE05-3E42-86E3-8590A22FAC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1348" y="2598650"/>
            <a:ext cx="179195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l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7D95774-7332-8444-979B-4DDB85D26D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1347" y="2198815"/>
            <a:ext cx="179196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l"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B64BB40-FCDD-804C-99A7-D36CD82A26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23697" y="2604467"/>
            <a:ext cx="179195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l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A895EC5-F7D1-0349-BB87-E2F2FF1AAA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23696" y="2198815"/>
            <a:ext cx="179196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l"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654634E-772C-0148-BA7C-0F24E0B34F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85920" y="4439934"/>
            <a:ext cx="179195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l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E5890CA-D830-4549-A53E-B55887D95B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85919" y="4040099"/>
            <a:ext cx="179196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l"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515C843-FFBA-9A40-A1D0-383CF30A1A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28268" y="4439934"/>
            <a:ext cx="179195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l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F08913B-3FA4-5746-B182-5983F6A76C2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28267" y="4040099"/>
            <a:ext cx="179196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l"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70C929B-C010-9F42-83A2-0992F6639D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70617" y="4439934"/>
            <a:ext cx="1791959" cy="27914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algn="l">
              <a:buNone/>
              <a:defRPr sz="107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Title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EE3D0F6-3A90-ED4E-8B11-882A7173B13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70616" y="4040099"/>
            <a:ext cx="1791961" cy="35078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algn="l">
              <a:buNone/>
              <a:defRPr sz="1225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>
              <a:buNone/>
              <a:defRPr>
                <a:solidFill>
                  <a:schemeClr val="tx2"/>
                </a:solidFill>
              </a:defRPr>
            </a:lvl2pPr>
            <a:lvl3pPr>
              <a:buNone/>
              <a:defRPr>
                <a:solidFill>
                  <a:schemeClr val="tx2"/>
                </a:solidFill>
              </a:defRPr>
            </a:lvl3pPr>
            <a:lvl4pPr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17011F3C-C320-9031-C7EC-EAF9DC8356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796374"/>
            <a:ext cx="10250261" cy="530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Meet Our Leadership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71C32B15-7D23-DD90-6941-6E2C5ED3B3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095" y="366882"/>
            <a:ext cx="3961731" cy="330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19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072">
                <a:solidFill>
                  <a:schemeClr val="bg2"/>
                </a:solidFill>
              </a:defRPr>
            </a:lvl2pPr>
            <a:lvl3pPr marL="700003" indent="0">
              <a:buNone/>
              <a:defRPr sz="1072">
                <a:solidFill>
                  <a:schemeClr val="bg2"/>
                </a:solidFill>
              </a:defRPr>
            </a:lvl3pPr>
            <a:lvl4pPr marL="1050005" indent="0">
              <a:buNone/>
              <a:defRPr sz="1072">
                <a:solidFill>
                  <a:schemeClr val="bg2"/>
                </a:solidFill>
              </a:defRPr>
            </a:lvl4pPr>
            <a:lvl5pPr marL="1400006" indent="0">
              <a:buNone/>
              <a:defRPr sz="1072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OUR TEAM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9D40154-2245-1569-D3D1-279D93157E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00" y="1720850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BA76AFD-BE6E-2A47-34C8-CD03643457C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08700" y="3625850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E593AD7-3CE5-99D0-41BF-6F17BF0A8EA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996612" y="1705824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86CC1F0-926B-BD4F-4B83-B07A5DE6309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996612" y="3610824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2A779B5-4161-A5A7-BCF2-6D9B352CCEB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546478" y="1701506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C19E05E-88F6-949B-360D-0A0074C7D0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546478" y="3606506"/>
            <a:ext cx="1164179" cy="1371600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918" b="0" i="0">
                <a:solidFill>
                  <a:schemeClr val="bg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6166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hart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0C20AB13-538C-EC49-B6CE-682A14FE2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451" y="706218"/>
            <a:ext cx="10250261" cy="530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Meet Our Team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D2FCDC7-D18A-9E49-981F-A8850E1CE9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450" y="376171"/>
            <a:ext cx="3961731" cy="330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19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072">
                <a:solidFill>
                  <a:schemeClr val="bg2"/>
                </a:solidFill>
              </a:defRPr>
            </a:lvl2pPr>
            <a:lvl3pPr marL="700003" indent="0">
              <a:buNone/>
              <a:defRPr sz="1072">
                <a:solidFill>
                  <a:schemeClr val="bg2"/>
                </a:solidFill>
              </a:defRPr>
            </a:lvl3pPr>
            <a:lvl4pPr marL="1050005" indent="0">
              <a:buNone/>
              <a:defRPr sz="1072">
                <a:solidFill>
                  <a:schemeClr val="bg2"/>
                </a:solidFill>
              </a:defRPr>
            </a:lvl4pPr>
            <a:lvl5pPr marL="1400006" indent="0">
              <a:buNone/>
              <a:defRPr sz="1072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DEPARTMENT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164BEE5-DE63-AC44-B7B3-21DD50D149F4}"/>
              </a:ext>
            </a:extLst>
          </p:cNvPr>
          <p:cNvSpPr/>
          <p:nvPr userDrawn="1"/>
        </p:nvSpPr>
        <p:spPr>
          <a:xfrm>
            <a:off x="4340155" y="1357085"/>
            <a:ext cx="2438587" cy="1014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sp>
        <p:nvSpPr>
          <p:cNvPr id="6" name="Picture Placeholder 73">
            <a:extLst>
              <a:ext uri="{FF2B5EF4-FFF2-40B4-BE49-F238E27FC236}">
                <a16:creationId xmlns:a16="http://schemas.microsoft.com/office/drawing/2014/main" id="{C9D07B8F-6B6D-1F48-897C-580722D9099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53045" y="1491764"/>
            <a:ext cx="620896" cy="73152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A0E4BA24-4744-C74A-8E27-5EA9B30FBD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2559" y="1633501"/>
            <a:ext cx="114388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8" name="Text Placeholder 75">
            <a:extLst>
              <a:ext uri="{FF2B5EF4-FFF2-40B4-BE49-F238E27FC236}">
                <a16:creationId xmlns:a16="http://schemas.microsoft.com/office/drawing/2014/main" id="{D1638C8C-4BC6-6947-A2E9-F872382D67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22559" y="1878229"/>
            <a:ext cx="114388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FFEBE-A902-B14C-839C-1593AA6B13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42400" y="3330630"/>
            <a:ext cx="1" cy="15564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CEBE7-4362-5B44-979A-2E6BC31EBB77}"/>
              </a:ext>
            </a:extLst>
          </p:cNvPr>
          <p:cNvSpPr/>
          <p:nvPr/>
        </p:nvSpPr>
        <p:spPr>
          <a:xfrm>
            <a:off x="3101490" y="2522620"/>
            <a:ext cx="2438586" cy="823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B7BA3CD-5D64-374E-AB1F-F4F2DDE66E2D}"/>
              </a:ext>
            </a:extLst>
          </p:cNvPr>
          <p:cNvSpPr/>
          <p:nvPr/>
        </p:nvSpPr>
        <p:spPr>
          <a:xfrm>
            <a:off x="5707715" y="2522620"/>
            <a:ext cx="2438586" cy="823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sp>
        <p:nvSpPr>
          <p:cNvPr id="18" name="Picture Placeholder 73">
            <a:extLst>
              <a:ext uri="{FF2B5EF4-FFF2-40B4-BE49-F238E27FC236}">
                <a16:creationId xmlns:a16="http://schemas.microsoft.com/office/drawing/2014/main" id="{BC2B297E-61F5-414A-8DA9-7DA98401379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269824" y="2684474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75">
            <a:extLst>
              <a:ext uri="{FF2B5EF4-FFF2-40B4-BE49-F238E27FC236}">
                <a16:creationId xmlns:a16="http://schemas.microsoft.com/office/drawing/2014/main" id="{C3BA9CA9-03D0-2649-A451-40C780808B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38618" y="2713744"/>
            <a:ext cx="148319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20" name="Text Placeholder 75">
            <a:extLst>
              <a:ext uri="{FF2B5EF4-FFF2-40B4-BE49-F238E27FC236}">
                <a16:creationId xmlns:a16="http://schemas.microsoft.com/office/drawing/2014/main" id="{27BD5336-8CBF-A946-AC5A-45A1310CD5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8618" y="2940738"/>
            <a:ext cx="148319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21" name="Picture Placeholder 73">
            <a:extLst>
              <a:ext uri="{FF2B5EF4-FFF2-40B4-BE49-F238E27FC236}">
                <a16:creationId xmlns:a16="http://schemas.microsoft.com/office/drawing/2014/main" id="{B81BA670-258C-044C-9A6A-B252336C4E2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925477" y="2684474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75">
            <a:extLst>
              <a:ext uri="{FF2B5EF4-FFF2-40B4-BE49-F238E27FC236}">
                <a16:creationId xmlns:a16="http://schemas.microsoft.com/office/drawing/2014/main" id="{B9DE3958-C5D9-1749-A8DF-88992313AD0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94271" y="2713744"/>
            <a:ext cx="148319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23" name="Text Placeholder 75">
            <a:extLst>
              <a:ext uri="{FF2B5EF4-FFF2-40B4-BE49-F238E27FC236}">
                <a16:creationId xmlns:a16="http://schemas.microsoft.com/office/drawing/2014/main" id="{54B67875-D8DE-3347-A570-4B9C8C8D225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94271" y="2940738"/>
            <a:ext cx="148319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9D1F669-C138-1646-8331-AF5646D087E0}"/>
              </a:ext>
            </a:extLst>
          </p:cNvPr>
          <p:cNvSpPr/>
          <p:nvPr userDrawn="1"/>
        </p:nvSpPr>
        <p:spPr>
          <a:xfrm>
            <a:off x="518097" y="3490276"/>
            <a:ext cx="5021520" cy="2078352"/>
          </a:xfrm>
          <a:prstGeom prst="roundRect">
            <a:avLst>
              <a:gd name="adj" fmla="val 87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B89C60-246B-4C40-A5B3-DBCC85BB0CC3}"/>
              </a:ext>
            </a:extLst>
          </p:cNvPr>
          <p:cNvCxnSpPr>
            <a:cxnSpLocks/>
          </p:cNvCxnSpPr>
          <p:nvPr userDrawn="1"/>
        </p:nvCxnSpPr>
        <p:spPr>
          <a:xfrm flipH="1">
            <a:off x="6927008" y="3346045"/>
            <a:ext cx="1" cy="15564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 Placeholder 75">
            <a:extLst>
              <a:ext uri="{FF2B5EF4-FFF2-40B4-BE49-F238E27FC236}">
                <a16:creationId xmlns:a16="http://schemas.microsoft.com/office/drawing/2014/main" id="{9BAD5060-BA76-6C41-9103-63F7DD75AD8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20366" y="3684511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30" name="Text Placeholder 75">
            <a:extLst>
              <a:ext uri="{FF2B5EF4-FFF2-40B4-BE49-F238E27FC236}">
                <a16:creationId xmlns:a16="http://schemas.microsoft.com/office/drawing/2014/main" id="{1500E9F9-B832-4F47-9269-C8FAEC8ED7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20366" y="3911505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38" name="Text Placeholder 75">
            <a:extLst>
              <a:ext uri="{FF2B5EF4-FFF2-40B4-BE49-F238E27FC236}">
                <a16:creationId xmlns:a16="http://schemas.microsoft.com/office/drawing/2014/main" id="{8A4E1B50-04C3-7141-896B-5C6D51C75D9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3497" y="3682570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39" name="Text Placeholder 75">
            <a:extLst>
              <a:ext uri="{FF2B5EF4-FFF2-40B4-BE49-F238E27FC236}">
                <a16:creationId xmlns:a16="http://schemas.microsoft.com/office/drawing/2014/main" id="{9C91B0C4-EA27-E240-BED0-48A1FCB533B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43497" y="3909564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41" name="Text Placeholder 75">
            <a:extLst>
              <a:ext uri="{FF2B5EF4-FFF2-40B4-BE49-F238E27FC236}">
                <a16:creationId xmlns:a16="http://schemas.microsoft.com/office/drawing/2014/main" id="{DA5AB5E3-100E-BB42-A612-FF60BD3D54D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94921" y="368924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42" name="Text Placeholder 75">
            <a:extLst>
              <a:ext uri="{FF2B5EF4-FFF2-40B4-BE49-F238E27FC236}">
                <a16:creationId xmlns:a16="http://schemas.microsoft.com/office/drawing/2014/main" id="{A9CB9425-4E5A-6240-AE84-B34D91BF5EF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94921" y="391624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44" name="Text Placeholder 75">
            <a:extLst>
              <a:ext uri="{FF2B5EF4-FFF2-40B4-BE49-F238E27FC236}">
                <a16:creationId xmlns:a16="http://schemas.microsoft.com/office/drawing/2014/main" id="{55E8AB56-E7F1-BE43-9005-ACF4DE723F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120366" y="4268968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45" name="Text Placeholder 75">
            <a:extLst>
              <a:ext uri="{FF2B5EF4-FFF2-40B4-BE49-F238E27FC236}">
                <a16:creationId xmlns:a16="http://schemas.microsoft.com/office/drawing/2014/main" id="{2A6CE535-4C85-EC46-A5FA-9E4B71FEF6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20366" y="449596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47" name="Text Placeholder 75">
            <a:extLst>
              <a:ext uri="{FF2B5EF4-FFF2-40B4-BE49-F238E27FC236}">
                <a16:creationId xmlns:a16="http://schemas.microsoft.com/office/drawing/2014/main" id="{E3950D53-9867-E24D-9E2B-8F66959D74F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743497" y="4267028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48" name="Text Placeholder 75">
            <a:extLst>
              <a:ext uri="{FF2B5EF4-FFF2-40B4-BE49-F238E27FC236}">
                <a16:creationId xmlns:a16="http://schemas.microsoft.com/office/drawing/2014/main" id="{5B218A5C-D71F-684C-980B-9FA87019707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743497" y="4494022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50" name="Text Placeholder 75">
            <a:extLst>
              <a:ext uri="{FF2B5EF4-FFF2-40B4-BE49-F238E27FC236}">
                <a16:creationId xmlns:a16="http://schemas.microsoft.com/office/drawing/2014/main" id="{9F4B891B-CF3E-6C4D-8797-DE4BAD749AE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94921" y="4273707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51" name="Text Placeholder 75">
            <a:extLst>
              <a:ext uri="{FF2B5EF4-FFF2-40B4-BE49-F238E27FC236}">
                <a16:creationId xmlns:a16="http://schemas.microsoft.com/office/drawing/2014/main" id="{CABA5885-2A01-AA47-B60B-F8435318021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94921" y="4500701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53" name="Text Placeholder 75">
            <a:extLst>
              <a:ext uri="{FF2B5EF4-FFF2-40B4-BE49-F238E27FC236}">
                <a16:creationId xmlns:a16="http://schemas.microsoft.com/office/drawing/2014/main" id="{806F15DE-91BC-0747-A47E-9D7A514036B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0366" y="4858164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54" name="Text Placeholder 75">
            <a:extLst>
              <a:ext uri="{FF2B5EF4-FFF2-40B4-BE49-F238E27FC236}">
                <a16:creationId xmlns:a16="http://schemas.microsoft.com/office/drawing/2014/main" id="{C60A0562-5072-E049-BB94-2A7F3F172C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120366" y="508515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56" name="Text Placeholder 75">
            <a:extLst>
              <a:ext uri="{FF2B5EF4-FFF2-40B4-BE49-F238E27FC236}">
                <a16:creationId xmlns:a16="http://schemas.microsoft.com/office/drawing/2014/main" id="{507D8358-7FAD-DB4A-B2D0-3D22789B32F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743497" y="4856224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57" name="Text Placeholder 75">
            <a:extLst>
              <a:ext uri="{FF2B5EF4-FFF2-40B4-BE49-F238E27FC236}">
                <a16:creationId xmlns:a16="http://schemas.microsoft.com/office/drawing/2014/main" id="{2C75E705-D8A4-3A40-B53B-AC1E4EFD3FE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743497" y="5083218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59" name="Text Placeholder 75">
            <a:extLst>
              <a:ext uri="{FF2B5EF4-FFF2-40B4-BE49-F238E27FC236}">
                <a16:creationId xmlns:a16="http://schemas.microsoft.com/office/drawing/2014/main" id="{F7E7CAB4-408D-8146-9656-9EE719E0882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94921" y="486290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60" name="Text Placeholder 75">
            <a:extLst>
              <a:ext uri="{FF2B5EF4-FFF2-40B4-BE49-F238E27FC236}">
                <a16:creationId xmlns:a16="http://schemas.microsoft.com/office/drawing/2014/main" id="{B8AA0E74-5F6D-1545-AE95-BA071456B19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394921" y="5089897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1F9905E-62C9-1D45-BB45-571E09B55540}"/>
              </a:ext>
            </a:extLst>
          </p:cNvPr>
          <p:cNvSpPr/>
          <p:nvPr userDrawn="1"/>
        </p:nvSpPr>
        <p:spPr>
          <a:xfrm>
            <a:off x="5713328" y="3494646"/>
            <a:ext cx="5021520" cy="2078352"/>
          </a:xfrm>
          <a:prstGeom prst="roundRect">
            <a:avLst>
              <a:gd name="adj" fmla="val 61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sp>
        <p:nvSpPr>
          <p:cNvPr id="63" name="Text Placeholder 75">
            <a:extLst>
              <a:ext uri="{FF2B5EF4-FFF2-40B4-BE49-F238E27FC236}">
                <a16:creationId xmlns:a16="http://schemas.microsoft.com/office/drawing/2014/main" id="{031FC7BD-0634-5C48-9C30-662F56F6D21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15596" y="3688881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64" name="Text Placeholder 75">
            <a:extLst>
              <a:ext uri="{FF2B5EF4-FFF2-40B4-BE49-F238E27FC236}">
                <a16:creationId xmlns:a16="http://schemas.microsoft.com/office/drawing/2014/main" id="{CB594507-F321-FC48-9AD1-E7D9B0724C4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315596" y="3915875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66" name="Text Placeholder 75">
            <a:extLst>
              <a:ext uri="{FF2B5EF4-FFF2-40B4-BE49-F238E27FC236}">
                <a16:creationId xmlns:a16="http://schemas.microsoft.com/office/drawing/2014/main" id="{449DD275-0D0B-3D41-8B5F-1A5DBEF245D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938728" y="3686940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67" name="Text Placeholder 75">
            <a:extLst>
              <a:ext uri="{FF2B5EF4-FFF2-40B4-BE49-F238E27FC236}">
                <a16:creationId xmlns:a16="http://schemas.microsoft.com/office/drawing/2014/main" id="{96D01651-2B52-D34F-B923-64EAE963F3F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938728" y="3913934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69" name="Text Placeholder 75">
            <a:extLst>
              <a:ext uri="{FF2B5EF4-FFF2-40B4-BE49-F238E27FC236}">
                <a16:creationId xmlns:a16="http://schemas.microsoft.com/office/drawing/2014/main" id="{3796B670-4F56-3C4E-9811-C966D0A4921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9590151" y="369361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70" name="Text Placeholder 75">
            <a:extLst>
              <a:ext uri="{FF2B5EF4-FFF2-40B4-BE49-F238E27FC236}">
                <a16:creationId xmlns:a16="http://schemas.microsoft.com/office/drawing/2014/main" id="{77771D92-C2E2-C040-A923-2A1017B8B70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590151" y="3920614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72" name="Text Placeholder 75">
            <a:extLst>
              <a:ext uri="{FF2B5EF4-FFF2-40B4-BE49-F238E27FC236}">
                <a16:creationId xmlns:a16="http://schemas.microsoft.com/office/drawing/2014/main" id="{54DA0195-5986-BE43-A9D8-B34F643689E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315596" y="427333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73" name="Text Placeholder 75">
            <a:extLst>
              <a:ext uri="{FF2B5EF4-FFF2-40B4-BE49-F238E27FC236}">
                <a16:creationId xmlns:a16="http://schemas.microsoft.com/office/drawing/2014/main" id="{9B1029C0-E1FF-9E43-AD9D-CDD16F56A2E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315596" y="450033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75" name="Text Placeholder 75">
            <a:extLst>
              <a:ext uri="{FF2B5EF4-FFF2-40B4-BE49-F238E27FC236}">
                <a16:creationId xmlns:a16="http://schemas.microsoft.com/office/drawing/2014/main" id="{FB2955D8-BBD0-8647-9C3C-AEBCD16F679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938728" y="4271398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912412C0-67E8-654D-9630-0B02DC6CF31C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938728" y="4498392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78" name="Text Placeholder 75">
            <a:extLst>
              <a:ext uri="{FF2B5EF4-FFF2-40B4-BE49-F238E27FC236}">
                <a16:creationId xmlns:a16="http://schemas.microsoft.com/office/drawing/2014/main" id="{9B9AC6CE-50E4-7048-B703-F493FD9A98A7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590151" y="4278077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79" name="Text Placeholder 75">
            <a:extLst>
              <a:ext uri="{FF2B5EF4-FFF2-40B4-BE49-F238E27FC236}">
                <a16:creationId xmlns:a16="http://schemas.microsoft.com/office/drawing/2014/main" id="{C99600D7-558B-C748-9421-F1CD91036B8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590151" y="4505071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81" name="Text Placeholder 75">
            <a:extLst>
              <a:ext uri="{FF2B5EF4-FFF2-40B4-BE49-F238E27FC236}">
                <a16:creationId xmlns:a16="http://schemas.microsoft.com/office/drawing/2014/main" id="{5135E1CC-83AD-2E4B-9D4E-7BD773002B3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315596" y="4862535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82" name="Text Placeholder 75">
            <a:extLst>
              <a:ext uri="{FF2B5EF4-FFF2-40B4-BE49-F238E27FC236}">
                <a16:creationId xmlns:a16="http://schemas.microsoft.com/office/drawing/2014/main" id="{188366C7-3616-244C-9250-7DD4B5D5FD5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15596" y="508952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84" name="Text Placeholder 75">
            <a:extLst>
              <a:ext uri="{FF2B5EF4-FFF2-40B4-BE49-F238E27FC236}">
                <a16:creationId xmlns:a16="http://schemas.microsoft.com/office/drawing/2014/main" id="{C873FEE2-E9D7-3E45-AD24-4C8FD2DDAFE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938728" y="4860594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85" name="Text Placeholder 75">
            <a:extLst>
              <a:ext uri="{FF2B5EF4-FFF2-40B4-BE49-F238E27FC236}">
                <a16:creationId xmlns:a16="http://schemas.microsoft.com/office/drawing/2014/main" id="{B821F83C-C6D6-7445-B9E9-1B01E1C652C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938728" y="5087588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87" name="Text Placeholder 75">
            <a:extLst>
              <a:ext uri="{FF2B5EF4-FFF2-40B4-BE49-F238E27FC236}">
                <a16:creationId xmlns:a16="http://schemas.microsoft.com/office/drawing/2014/main" id="{F0F74FBE-D06E-DD46-B1B2-EDC2E3C3D5E1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9590151" y="486727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88" name="Text Placeholder 75">
            <a:extLst>
              <a:ext uri="{FF2B5EF4-FFF2-40B4-BE49-F238E27FC236}">
                <a16:creationId xmlns:a16="http://schemas.microsoft.com/office/drawing/2014/main" id="{87690415-0261-A54B-8F3D-E9C9ACE2D59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9590151" y="5094267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2" name="Picture Placeholder 73">
            <a:extLst>
              <a:ext uri="{FF2B5EF4-FFF2-40B4-BE49-F238E27FC236}">
                <a16:creationId xmlns:a16="http://schemas.microsoft.com/office/drawing/2014/main" id="{E6144384-C854-4A25-B1F0-C6D394B01D65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625202" y="3668550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73">
            <a:extLst>
              <a:ext uri="{FF2B5EF4-FFF2-40B4-BE49-F238E27FC236}">
                <a16:creationId xmlns:a16="http://schemas.microsoft.com/office/drawing/2014/main" id="{1379D27A-C44D-95F1-A893-3ED781EA054F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625202" y="4261293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73">
            <a:extLst>
              <a:ext uri="{FF2B5EF4-FFF2-40B4-BE49-F238E27FC236}">
                <a16:creationId xmlns:a16="http://schemas.microsoft.com/office/drawing/2014/main" id="{73630900-4DC4-04C2-2119-82F081A2E5D3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625202" y="4873469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73">
            <a:extLst>
              <a:ext uri="{FF2B5EF4-FFF2-40B4-BE49-F238E27FC236}">
                <a16:creationId xmlns:a16="http://schemas.microsoft.com/office/drawing/2014/main" id="{7096767F-B7FA-B289-1B70-F559A4ADA512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2263264" y="3675229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73">
            <a:extLst>
              <a:ext uri="{FF2B5EF4-FFF2-40B4-BE49-F238E27FC236}">
                <a16:creationId xmlns:a16="http://schemas.microsoft.com/office/drawing/2014/main" id="{CD97CE0A-EC34-977E-7CE1-0127F719F1AD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2263264" y="4267972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73">
            <a:extLst>
              <a:ext uri="{FF2B5EF4-FFF2-40B4-BE49-F238E27FC236}">
                <a16:creationId xmlns:a16="http://schemas.microsoft.com/office/drawing/2014/main" id="{4432E16B-8D0E-E540-BF78-4EBF01613AC6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2263264" y="4880148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73">
            <a:extLst>
              <a:ext uri="{FF2B5EF4-FFF2-40B4-BE49-F238E27FC236}">
                <a16:creationId xmlns:a16="http://schemas.microsoft.com/office/drawing/2014/main" id="{FE3242BD-D949-E206-A545-10E5239DF34A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3914687" y="3656916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73">
            <a:extLst>
              <a:ext uri="{FF2B5EF4-FFF2-40B4-BE49-F238E27FC236}">
                <a16:creationId xmlns:a16="http://schemas.microsoft.com/office/drawing/2014/main" id="{2EAB9124-C411-A05B-DD22-4619BB4830F9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3914687" y="4249659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73">
            <a:extLst>
              <a:ext uri="{FF2B5EF4-FFF2-40B4-BE49-F238E27FC236}">
                <a16:creationId xmlns:a16="http://schemas.microsoft.com/office/drawing/2014/main" id="{03F78DC5-BD60-6D45-23E7-AD70BDE19C41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3914687" y="4861835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73">
            <a:extLst>
              <a:ext uri="{FF2B5EF4-FFF2-40B4-BE49-F238E27FC236}">
                <a16:creationId xmlns:a16="http://schemas.microsoft.com/office/drawing/2014/main" id="{9B93ABA7-BB58-C55B-D401-5ADFF70B7497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>
          <a:xfrm>
            <a:off x="5793569" y="3665376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3">
            <a:extLst>
              <a:ext uri="{FF2B5EF4-FFF2-40B4-BE49-F238E27FC236}">
                <a16:creationId xmlns:a16="http://schemas.microsoft.com/office/drawing/2014/main" id="{C23F5AF7-B085-91F5-2675-F0547E95C8A8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5793569" y="4258119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73">
            <a:extLst>
              <a:ext uri="{FF2B5EF4-FFF2-40B4-BE49-F238E27FC236}">
                <a16:creationId xmlns:a16="http://schemas.microsoft.com/office/drawing/2014/main" id="{17228C33-1399-61BB-26A7-F1C7F1A288B1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5793569" y="4870295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73">
            <a:extLst>
              <a:ext uri="{FF2B5EF4-FFF2-40B4-BE49-F238E27FC236}">
                <a16:creationId xmlns:a16="http://schemas.microsoft.com/office/drawing/2014/main" id="{0682F997-BC94-3923-09A6-583B71E56F56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7460292" y="3683689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73">
            <a:extLst>
              <a:ext uri="{FF2B5EF4-FFF2-40B4-BE49-F238E27FC236}">
                <a16:creationId xmlns:a16="http://schemas.microsoft.com/office/drawing/2014/main" id="{EED9FFEB-370D-0F2B-B9D8-1A11F6DFAC73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7460292" y="4276432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73">
            <a:extLst>
              <a:ext uri="{FF2B5EF4-FFF2-40B4-BE49-F238E27FC236}">
                <a16:creationId xmlns:a16="http://schemas.microsoft.com/office/drawing/2014/main" id="{C97EAD6D-9D68-4392-81D5-ED07A2F2CA0F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7460292" y="4888608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9" name="Picture Placeholder 73">
            <a:extLst>
              <a:ext uri="{FF2B5EF4-FFF2-40B4-BE49-F238E27FC236}">
                <a16:creationId xmlns:a16="http://schemas.microsoft.com/office/drawing/2014/main" id="{DE668EDC-CB96-6E5A-C9B9-A375B47A2D8E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9109215" y="3675229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0" name="Picture Placeholder 73">
            <a:extLst>
              <a:ext uri="{FF2B5EF4-FFF2-40B4-BE49-F238E27FC236}">
                <a16:creationId xmlns:a16="http://schemas.microsoft.com/office/drawing/2014/main" id="{CA4417F0-17C8-8BE7-CD96-B5EC13E9305C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9109215" y="4267972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1" name="Picture Placeholder 73">
            <a:extLst>
              <a:ext uri="{FF2B5EF4-FFF2-40B4-BE49-F238E27FC236}">
                <a16:creationId xmlns:a16="http://schemas.microsoft.com/office/drawing/2014/main" id="{742DDAC6-6F95-313E-7E59-D192D22802E0}"/>
              </a:ext>
            </a:extLst>
          </p:cNvPr>
          <p:cNvSpPr>
            <a:spLocks noGrp="1"/>
          </p:cNvSpPr>
          <p:nvPr>
            <p:ph type="pic" sz="quarter" idx="110"/>
          </p:nvPr>
        </p:nvSpPr>
        <p:spPr>
          <a:xfrm>
            <a:off x="9109215" y="4880148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8692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Org Team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5F5D424-48F1-164F-A58C-3C09A62B360D}"/>
              </a:ext>
            </a:extLst>
          </p:cNvPr>
          <p:cNvSpPr/>
          <p:nvPr userDrawn="1"/>
        </p:nvSpPr>
        <p:spPr>
          <a:xfrm>
            <a:off x="7971470" y="1407735"/>
            <a:ext cx="2438587" cy="1014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01982CB-CADF-5746-9FA1-1488BB7F82F8}"/>
              </a:ext>
            </a:extLst>
          </p:cNvPr>
          <p:cNvSpPr/>
          <p:nvPr userDrawn="1"/>
        </p:nvSpPr>
        <p:spPr>
          <a:xfrm>
            <a:off x="681617" y="1446747"/>
            <a:ext cx="2438587" cy="1014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431EB18-D71A-F845-AD49-221B1D42ECBD}"/>
              </a:ext>
            </a:extLst>
          </p:cNvPr>
          <p:cNvSpPr/>
          <p:nvPr userDrawn="1"/>
        </p:nvSpPr>
        <p:spPr>
          <a:xfrm>
            <a:off x="4340155" y="1436891"/>
            <a:ext cx="2438587" cy="1014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C09A0B-0E6F-1B4B-B7E6-753A0EB78242}"/>
              </a:ext>
            </a:extLst>
          </p:cNvPr>
          <p:cNvCxnSpPr>
            <a:cxnSpLocks/>
          </p:cNvCxnSpPr>
          <p:nvPr userDrawn="1"/>
        </p:nvCxnSpPr>
        <p:spPr>
          <a:xfrm flipH="1">
            <a:off x="2007636" y="2451527"/>
            <a:ext cx="1" cy="15564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3BF7232-0BF5-254A-9D7A-B9DD71104D90}"/>
              </a:ext>
            </a:extLst>
          </p:cNvPr>
          <p:cNvSpPr/>
          <p:nvPr userDrawn="1"/>
        </p:nvSpPr>
        <p:spPr>
          <a:xfrm>
            <a:off x="130267" y="2605696"/>
            <a:ext cx="3541286" cy="2858606"/>
          </a:xfrm>
          <a:prstGeom prst="roundRect">
            <a:avLst>
              <a:gd name="adj" fmla="val 45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sp>
        <p:nvSpPr>
          <p:cNvPr id="71" name="Text Placeholder 29">
            <a:extLst>
              <a:ext uri="{FF2B5EF4-FFF2-40B4-BE49-F238E27FC236}">
                <a16:creationId xmlns:a16="http://schemas.microsoft.com/office/drawing/2014/main" id="{E60276D3-0C7E-2044-8224-12B2E4F973F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2451" y="805663"/>
            <a:ext cx="10250261" cy="530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Meet Our Team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01AC1F35-6620-B64A-B6DC-59E6E11579E7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595095" y="376171"/>
            <a:ext cx="3961731" cy="330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19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1072">
                <a:solidFill>
                  <a:schemeClr val="bg2"/>
                </a:solidFill>
              </a:defRPr>
            </a:lvl2pPr>
            <a:lvl3pPr marL="700003" indent="0">
              <a:buNone/>
              <a:defRPr sz="1072">
                <a:solidFill>
                  <a:schemeClr val="bg2"/>
                </a:solidFill>
              </a:defRPr>
            </a:lvl3pPr>
            <a:lvl4pPr marL="1050005" indent="0">
              <a:buNone/>
              <a:defRPr sz="1072">
                <a:solidFill>
                  <a:schemeClr val="bg2"/>
                </a:solidFill>
              </a:defRPr>
            </a:lvl4pPr>
            <a:lvl5pPr marL="1400006" indent="0">
              <a:buNone/>
              <a:defRPr sz="1072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DEPARTMENT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2E85FA61-2CCF-174E-8A6E-50B81B54AEF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773807" y="1690595"/>
            <a:ext cx="114388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77" name="Text Placeholder 75">
            <a:extLst>
              <a:ext uri="{FF2B5EF4-FFF2-40B4-BE49-F238E27FC236}">
                <a16:creationId xmlns:a16="http://schemas.microsoft.com/office/drawing/2014/main" id="{8E0E2044-1EEC-E04A-BF69-6B0B4461C78F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773807" y="1935323"/>
            <a:ext cx="114388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79" name="Text Placeholder 75">
            <a:extLst>
              <a:ext uri="{FF2B5EF4-FFF2-40B4-BE49-F238E27FC236}">
                <a16:creationId xmlns:a16="http://schemas.microsoft.com/office/drawing/2014/main" id="{D73799EF-B76F-4546-B7B7-A0B0D361C6FA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5422559" y="1713307"/>
            <a:ext cx="114388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80" name="Text Placeholder 75">
            <a:extLst>
              <a:ext uri="{FF2B5EF4-FFF2-40B4-BE49-F238E27FC236}">
                <a16:creationId xmlns:a16="http://schemas.microsoft.com/office/drawing/2014/main" id="{01971C08-83DB-F747-B1B4-C75BBE0BC2E8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422559" y="1958035"/>
            <a:ext cx="114388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82" name="Text Placeholder 75">
            <a:extLst>
              <a:ext uri="{FF2B5EF4-FFF2-40B4-BE49-F238E27FC236}">
                <a16:creationId xmlns:a16="http://schemas.microsoft.com/office/drawing/2014/main" id="{3F2C24EF-8C75-2041-BD3B-45862D14DD34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65909" y="1696293"/>
            <a:ext cx="114388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83" name="Text Placeholder 75">
            <a:extLst>
              <a:ext uri="{FF2B5EF4-FFF2-40B4-BE49-F238E27FC236}">
                <a16:creationId xmlns:a16="http://schemas.microsoft.com/office/drawing/2014/main" id="{96C5C97E-8A3E-004F-85B5-78043EE640A4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9065909" y="1941022"/>
            <a:ext cx="1143883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85" name="Text Placeholder 75">
            <a:extLst>
              <a:ext uri="{FF2B5EF4-FFF2-40B4-BE49-F238E27FC236}">
                <a16:creationId xmlns:a16="http://schemas.microsoft.com/office/drawing/2014/main" id="{59DE8203-4440-7A47-BC14-374B634C6C7D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801153" y="2850990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86" name="Text Placeholder 75">
            <a:extLst>
              <a:ext uri="{FF2B5EF4-FFF2-40B4-BE49-F238E27FC236}">
                <a16:creationId xmlns:a16="http://schemas.microsoft.com/office/drawing/2014/main" id="{E1B90801-F670-5243-A8B8-5B67F4C185B8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801153" y="3077985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91" name="Text Placeholder 75">
            <a:extLst>
              <a:ext uri="{FF2B5EF4-FFF2-40B4-BE49-F238E27FC236}">
                <a16:creationId xmlns:a16="http://schemas.microsoft.com/office/drawing/2014/main" id="{8E4BB910-7EAE-6146-950C-860EBE03FC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153" y="3494202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92" name="Text Placeholder 75">
            <a:extLst>
              <a:ext uri="{FF2B5EF4-FFF2-40B4-BE49-F238E27FC236}">
                <a16:creationId xmlns:a16="http://schemas.microsoft.com/office/drawing/2014/main" id="{16EE9FCC-E748-3944-99B8-9887DD9E820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153" y="3721196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94" name="Text Placeholder 75">
            <a:extLst>
              <a:ext uri="{FF2B5EF4-FFF2-40B4-BE49-F238E27FC236}">
                <a16:creationId xmlns:a16="http://schemas.microsoft.com/office/drawing/2014/main" id="{E0B34167-53B3-9943-BC4E-8FECC081B0D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6292" y="413276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95" name="Text Placeholder 75">
            <a:extLst>
              <a:ext uri="{FF2B5EF4-FFF2-40B4-BE49-F238E27FC236}">
                <a16:creationId xmlns:a16="http://schemas.microsoft.com/office/drawing/2014/main" id="{10B475D4-C7EF-1A43-9997-634438BDCA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6292" y="435976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97" name="Text Placeholder 75">
            <a:extLst>
              <a:ext uri="{FF2B5EF4-FFF2-40B4-BE49-F238E27FC236}">
                <a16:creationId xmlns:a16="http://schemas.microsoft.com/office/drawing/2014/main" id="{159B9C02-B92B-6149-822F-D7BF5C9D8D8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6292" y="4779297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98" name="Text Placeholder 75">
            <a:extLst>
              <a:ext uri="{FF2B5EF4-FFF2-40B4-BE49-F238E27FC236}">
                <a16:creationId xmlns:a16="http://schemas.microsoft.com/office/drawing/2014/main" id="{89A94814-BC6C-2C45-A7E9-DDA4581F4FF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6292" y="5006291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00" name="Text Placeholder 75">
            <a:extLst>
              <a:ext uri="{FF2B5EF4-FFF2-40B4-BE49-F238E27FC236}">
                <a16:creationId xmlns:a16="http://schemas.microsoft.com/office/drawing/2014/main" id="{BE46A923-B62C-5840-A9EE-DF9364C4679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32108" y="2872927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01" name="Text Placeholder 75">
            <a:extLst>
              <a:ext uri="{FF2B5EF4-FFF2-40B4-BE49-F238E27FC236}">
                <a16:creationId xmlns:a16="http://schemas.microsoft.com/office/drawing/2014/main" id="{7034B54B-E4ED-F347-BD4F-23121A0783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32108" y="3099921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03" name="Text Placeholder 75">
            <a:extLst>
              <a:ext uri="{FF2B5EF4-FFF2-40B4-BE49-F238E27FC236}">
                <a16:creationId xmlns:a16="http://schemas.microsoft.com/office/drawing/2014/main" id="{A19B85D3-AA06-F84E-BB32-D80BA96C20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32108" y="3516138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04" name="Text Placeholder 75">
            <a:extLst>
              <a:ext uri="{FF2B5EF4-FFF2-40B4-BE49-F238E27FC236}">
                <a16:creationId xmlns:a16="http://schemas.microsoft.com/office/drawing/2014/main" id="{D7DDB993-2387-D349-9340-C05B22374FB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532108" y="374313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06" name="Text Placeholder 75">
            <a:extLst>
              <a:ext uri="{FF2B5EF4-FFF2-40B4-BE49-F238E27FC236}">
                <a16:creationId xmlns:a16="http://schemas.microsoft.com/office/drawing/2014/main" id="{FF7C44B1-829F-084B-88D2-40BDB7FB763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527248" y="4154705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07" name="Text Placeholder 75">
            <a:extLst>
              <a:ext uri="{FF2B5EF4-FFF2-40B4-BE49-F238E27FC236}">
                <a16:creationId xmlns:a16="http://schemas.microsoft.com/office/drawing/2014/main" id="{5F3048FA-86AF-8945-AE10-5A0128AF431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527248" y="4381700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09" name="Text Placeholder 75">
            <a:extLst>
              <a:ext uri="{FF2B5EF4-FFF2-40B4-BE49-F238E27FC236}">
                <a16:creationId xmlns:a16="http://schemas.microsoft.com/office/drawing/2014/main" id="{613A08B4-4650-2C4A-960E-DB59E7A95AF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27248" y="480123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10" name="Text Placeholder 75">
            <a:extLst>
              <a:ext uri="{FF2B5EF4-FFF2-40B4-BE49-F238E27FC236}">
                <a16:creationId xmlns:a16="http://schemas.microsoft.com/office/drawing/2014/main" id="{38097238-B4E3-494F-A4E8-5A13FD9FF71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527248" y="5028227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46C1C4E-4C31-3640-95CC-7EC73B2209BD}"/>
              </a:ext>
            </a:extLst>
          </p:cNvPr>
          <p:cNvCxnSpPr>
            <a:cxnSpLocks/>
          </p:cNvCxnSpPr>
          <p:nvPr userDrawn="1"/>
        </p:nvCxnSpPr>
        <p:spPr>
          <a:xfrm flipH="1">
            <a:off x="5622938" y="2454810"/>
            <a:ext cx="1" cy="15564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CB986376-FA86-4F4C-A4C6-8C9B3225ACDE}"/>
              </a:ext>
            </a:extLst>
          </p:cNvPr>
          <p:cNvSpPr/>
          <p:nvPr userDrawn="1"/>
        </p:nvSpPr>
        <p:spPr>
          <a:xfrm>
            <a:off x="3745570" y="2608979"/>
            <a:ext cx="3541286" cy="2858606"/>
          </a:xfrm>
          <a:prstGeom prst="roundRect">
            <a:avLst>
              <a:gd name="adj" fmla="val 48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sp>
        <p:nvSpPr>
          <p:cNvPr id="114" name="Text Placeholder 75">
            <a:extLst>
              <a:ext uri="{FF2B5EF4-FFF2-40B4-BE49-F238E27FC236}">
                <a16:creationId xmlns:a16="http://schemas.microsoft.com/office/drawing/2014/main" id="{DC301008-443E-B743-A57C-4EBD2AA15A4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416455" y="285427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15" name="Text Placeholder 75">
            <a:extLst>
              <a:ext uri="{FF2B5EF4-FFF2-40B4-BE49-F238E27FC236}">
                <a16:creationId xmlns:a16="http://schemas.microsoft.com/office/drawing/2014/main" id="{3D54B8EF-4269-C849-8720-339A7364DA3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416455" y="3081267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17" name="Text Placeholder 75">
            <a:extLst>
              <a:ext uri="{FF2B5EF4-FFF2-40B4-BE49-F238E27FC236}">
                <a16:creationId xmlns:a16="http://schemas.microsoft.com/office/drawing/2014/main" id="{42764395-30BA-E542-A9C3-D55CB37EC76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16455" y="3497485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18" name="Text Placeholder 75">
            <a:extLst>
              <a:ext uri="{FF2B5EF4-FFF2-40B4-BE49-F238E27FC236}">
                <a16:creationId xmlns:a16="http://schemas.microsoft.com/office/drawing/2014/main" id="{D9AA6588-4F11-E646-9679-5A8AE40B654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16455" y="372447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20" name="Text Placeholder 75">
            <a:extLst>
              <a:ext uri="{FF2B5EF4-FFF2-40B4-BE49-F238E27FC236}">
                <a16:creationId xmlns:a16="http://schemas.microsoft.com/office/drawing/2014/main" id="{C8CB20D9-F2A4-514B-9D16-99444B57226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11594" y="4136052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21" name="Text Placeholder 75">
            <a:extLst>
              <a:ext uri="{FF2B5EF4-FFF2-40B4-BE49-F238E27FC236}">
                <a16:creationId xmlns:a16="http://schemas.microsoft.com/office/drawing/2014/main" id="{7F1A92DE-7D09-A14F-A857-B89B2BC3793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11594" y="4363046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23" name="Text Placeholder 75">
            <a:extLst>
              <a:ext uri="{FF2B5EF4-FFF2-40B4-BE49-F238E27FC236}">
                <a16:creationId xmlns:a16="http://schemas.microsoft.com/office/drawing/2014/main" id="{EAB670D1-6777-AA4D-A350-BB615EF60B9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11594" y="478257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24" name="Text Placeholder 75">
            <a:extLst>
              <a:ext uri="{FF2B5EF4-FFF2-40B4-BE49-F238E27FC236}">
                <a16:creationId xmlns:a16="http://schemas.microsoft.com/office/drawing/2014/main" id="{2D5F77F3-92EE-814F-8472-2E24924DFB9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411594" y="5009574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26" name="Text Placeholder 75">
            <a:extLst>
              <a:ext uri="{FF2B5EF4-FFF2-40B4-BE49-F238E27FC236}">
                <a16:creationId xmlns:a16="http://schemas.microsoft.com/office/drawing/2014/main" id="{1401C3B3-AF75-9F47-AC5E-52DD71716C61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147411" y="2876210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27" name="Text Placeholder 75">
            <a:extLst>
              <a:ext uri="{FF2B5EF4-FFF2-40B4-BE49-F238E27FC236}">
                <a16:creationId xmlns:a16="http://schemas.microsoft.com/office/drawing/2014/main" id="{3DFE8884-3172-404D-82A4-D1E2A3A8B97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147411" y="3103204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29" name="Text Placeholder 75">
            <a:extLst>
              <a:ext uri="{FF2B5EF4-FFF2-40B4-BE49-F238E27FC236}">
                <a16:creationId xmlns:a16="http://schemas.microsoft.com/office/drawing/2014/main" id="{65B52B65-D240-D041-9204-3C5A6156E96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147411" y="3519421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30" name="Text Placeholder 75">
            <a:extLst>
              <a:ext uri="{FF2B5EF4-FFF2-40B4-BE49-F238E27FC236}">
                <a16:creationId xmlns:a16="http://schemas.microsoft.com/office/drawing/2014/main" id="{93CEDD85-2029-8C4B-BDBC-B03DD0F1C319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147411" y="3746416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32" name="Text Placeholder 75">
            <a:extLst>
              <a:ext uri="{FF2B5EF4-FFF2-40B4-BE49-F238E27FC236}">
                <a16:creationId xmlns:a16="http://schemas.microsoft.com/office/drawing/2014/main" id="{5E880235-315D-C943-B3C2-15077C2440F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142550" y="4157988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33" name="Text Placeholder 75">
            <a:extLst>
              <a:ext uri="{FF2B5EF4-FFF2-40B4-BE49-F238E27FC236}">
                <a16:creationId xmlns:a16="http://schemas.microsoft.com/office/drawing/2014/main" id="{1F55E24F-9574-884E-831D-4FAD9097B4B0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142550" y="438498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35" name="Text Placeholder 75">
            <a:extLst>
              <a:ext uri="{FF2B5EF4-FFF2-40B4-BE49-F238E27FC236}">
                <a16:creationId xmlns:a16="http://schemas.microsoft.com/office/drawing/2014/main" id="{2A2B08F4-91C1-E247-913E-4D11466C0FD3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142550" y="4804516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36" name="Text Placeholder 75">
            <a:extLst>
              <a:ext uri="{FF2B5EF4-FFF2-40B4-BE49-F238E27FC236}">
                <a16:creationId xmlns:a16="http://schemas.microsoft.com/office/drawing/2014/main" id="{CBAE5738-3E68-824A-A440-49FF1240399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142550" y="5031510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1C8C4E6-1403-8E4E-968E-ED1E297AC5C6}"/>
              </a:ext>
            </a:extLst>
          </p:cNvPr>
          <p:cNvCxnSpPr>
            <a:cxnSpLocks/>
          </p:cNvCxnSpPr>
          <p:nvPr userDrawn="1"/>
        </p:nvCxnSpPr>
        <p:spPr>
          <a:xfrm flipH="1">
            <a:off x="9238240" y="2442983"/>
            <a:ext cx="1" cy="15564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05B1E87D-9FCC-1447-B450-A2E798A029B9}"/>
              </a:ext>
            </a:extLst>
          </p:cNvPr>
          <p:cNvSpPr/>
          <p:nvPr userDrawn="1"/>
        </p:nvSpPr>
        <p:spPr>
          <a:xfrm>
            <a:off x="7360872" y="2597152"/>
            <a:ext cx="3541286" cy="2858606"/>
          </a:xfrm>
          <a:prstGeom prst="roundRect">
            <a:avLst>
              <a:gd name="adj" fmla="val 38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solidFill>
                <a:schemeClr val="tx1"/>
              </a:solidFill>
              <a:latin typeface="Be Vietnam Pro" pitchFamily="2" charset="77"/>
              <a:cs typeface="Roboto" panose="02000000000000000000" pitchFamily="2" charset="0"/>
            </a:endParaRPr>
          </a:p>
        </p:txBody>
      </p:sp>
      <p:sp>
        <p:nvSpPr>
          <p:cNvPr id="166" name="Text Placeholder 75">
            <a:extLst>
              <a:ext uri="{FF2B5EF4-FFF2-40B4-BE49-F238E27FC236}">
                <a16:creationId xmlns:a16="http://schemas.microsoft.com/office/drawing/2014/main" id="{AFE41897-3DFF-C448-B956-3E3ACD245A1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31757" y="2842446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67" name="Text Placeholder 75">
            <a:extLst>
              <a:ext uri="{FF2B5EF4-FFF2-40B4-BE49-F238E27FC236}">
                <a16:creationId xmlns:a16="http://schemas.microsoft.com/office/drawing/2014/main" id="{460EB302-F294-2F4F-9319-911EF9EC0C54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31757" y="3069440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69" name="Text Placeholder 75">
            <a:extLst>
              <a:ext uri="{FF2B5EF4-FFF2-40B4-BE49-F238E27FC236}">
                <a16:creationId xmlns:a16="http://schemas.microsoft.com/office/drawing/2014/main" id="{D22CB6D7-ED6F-9340-868F-84E345293CD5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031757" y="3485658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70" name="Text Placeholder 75">
            <a:extLst>
              <a:ext uri="{FF2B5EF4-FFF2-40B4-BE49-F238E27FC236}">
                <a16:creationId xmlns:a16="http://schemas.microsoft.com/office/drawing/2014/main" id="{E32511A1-6576-FC4D-88E2-F01B727D765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031757" y="3712652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72" name="Text Placeholder 75">
            <a:extLst>
              <a:ext uri="{FF2B5EF4-FFF2-40B4-BE49-F238E27FC236}">
                <a16:creationId xmlns:a16="http://schemas.microsoft.com/office/drawing/2014/main" id="{AE196312-49AD-4B4B-A4D6-083E37A4EA1D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026896" y="4124225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73" name="Text Placeholder 75">
            <a:extLst>
              <a:ext uri="{FF2B5EF4-FFF2-40B4-BE49-F238E27FC236}">
                <a16:creationId xmlns:a16="http://schemas.microsoft.com/office/drawing/2014/main" id="{883FB513-697D-074C-BE58-9E3361933D33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8026896" y="435121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75" name="Text Placeholder 75">
            <a:extLst>
              <a:ext uri="{FF2B5EF4-FFF2-40B4-BE49-F238E27FC236}">
                <a16:creationId xmlns:a16="http://schemas.microsoft.com/office/drawing/2014/main" id="{8A5D09C5-A21A-004C-98F3-464347B31BC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026896" y="4770752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76" name="Text Placeholder 75">
            <a:extLst>
              <a:ext uri="{FF2B5EF4-FFF2-40B4-BE49-F238E27FC236}">
                <a16:creationId xmlns:a16="http://schemas.microsoft.com/office/drawing/2014/main" id="{B96DD900-CE44-9440-A256-31945C43DEBD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026896" y="4997747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78" name="Text Placeholder 75">
            <a:extLst>
              <a:ext uri="{FF2B5EF4-FFF2-40B4-BE49-F238E27FC236}">
                <a16:creationId xmlns:a16="http://schemas.microsoft.com/office/drawing/2014/main" id="{E1E9988D-592C-C746-A56C-BA373439B90C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9762714" y="286438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79" name="Text Placeholder 75">
            <a:extLst>
              <a:ext uri="{FF2B5EF4-FFF2-40B4-BE49-F238E27FC236}">
                <a16:creationId xmlns:a16="http://schemas.microsoft.com/office/drawing/2014/main" id="{BAD76138-3CC0-3948-8997-E9BD65119191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9762714" y="3091377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81" name="Text Placeholder 75">
            <a:extLst>
              <a:ext uri="{FF2B5EF4-FFF2-40B4-BE49-F238E27FC236}">
                <a16:creationId xmlns:a16="http://schemas.microsoft.com/office/drawing/2014/main" id="{5FE3592B-7D5B-0D43-8FED-215AB1FA5D2B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762714" y="3507594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82" name="Text Placeholder 75">
            <a:extLst>
              <a:ext uri="{FF2B5EF4-FFF2-40B4-BE49-F238E27FC236}">
                <a16:creationId xmlns:a16="http://schemas.microsoft.com/office/drawing/2014/main" id="{53FC4D52-F164-324D-8A7A-BE6624B20E6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762714" y="373458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84" name="Text Placeholder 75">
            <a:extLst>
              <a:ext uri="{FF2B5EF4-FFF2-40B4-BE49-F238E27FC236}">
                <a16:creationId xmlns:a16="http://schemas.microsoft.com/office/drawing/2014/main" id="{0FCC77A5-A9CE-E447-9548-B91F2D4E999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757853" y="4146161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85" name="Text Placeholder 75">
            <a:extLst>
              <a:ext uri="{FF2B5EF4-FFF2-40B4-BE49-F238E27FC236}">
                <a16:creationId xmlns:a16="http://schemas.microsoft.com/office/drawing/2014/main" id="{53C20172-9209-C041-ADD2-3267D1BE550B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757853" y="4373156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87" name="Text Placeholder 75">
            <a:extLst>
              <a:ext uri="{FF2B5EF4-FFF2-40B4-BE49-F238E27FC236}">
                <a16:creationId xmlns:a16="http://schemas.microsoft.com/office/drawing/2014/main" id="{A255CDC4-2D87-9B42-9E02-155C15CB485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757853" y="4792689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6" b="1" i="0">
                <a:solidFill>
                  <a:schemeClr val="accent2"/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Person’s Name</a:t>
            </a:r>
          </a:p>
        </p:txBody>
      </p:sp>
      <p:sp>
        <p:nvSpPr>
          <p:cNvPr id="188" name="Text Placeholder 75">
            <a:extLst>
              <a:ext uri="{FF2B5EF4-FFF2-40B4-BE49-F238E27FC236}">
                <a16:creationId xmlns:a16="http://schemas.microsoft.com/office/drawing/2014/main" id="{5481AD1F-558A-A24D-A1BF-B10B38AF53EC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57853" y="5019683"/>
            <a:ext cx="1024231" cy="216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2" b="0" i="0">
                <a:solidFill>
                  <a:schemeClr val="bg1">
                    <a:lumMod val="50000"/>
                  </a:schemeClr>
                </a:solidFill>
                <a:latin typeface="Be Vietnam Pro" pitchFamily="2" charset="77"/>
                <a:cs typeface="Roboto" panose="02000000000000000000" pitchFamily="2" charset="0"/>
              </a:defRPr>
            </a:lvl1pPr>
            <a:lvl2pPr marL="350002" indent="0">
              <a:buNone/>
              <a:defRPr sz="842" b="1"/>
            </a:lvl2pPr>
            <a:lvl3pPr marL="700003" indent="0">
              <a:buNone/>
              <a:defRPr sz="842" b="1"/>
            </a:lvl3pPr>
            <a:lvl4pPr marL="1050005" indent="0">
              <a:buNone/>
              <a:defRPr sz="842" b="1"/>
            </a:lvl4pPr>
            <a:lvl5pPr marL="1400006" indent="0">
              <a:buNone/>
              <a:defRPr sz="842" b="1"/>
            </a:lvl5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2" name="Picture Placeholder 73">
            <a:extLst>
              <a:ext uri="{FF2B5EF4-FFF2-40B4-BE49-F238E27FC236}">
                <a16:creationId xmlns:a16="http://schemas.microsoft.com/office/drawing/2014/main" id="{B090750A-091A-97E0-8721-917E68C89DDB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997104" y="1568274"/>
            <a:ext cx="620896" cy="73152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73">
            <a:extLst>
              <a:ext uri="{FF2B5EF4-FFF2-40B4-BE49-F238E27FC236}">
                <a16:creationId xmlns:a16="http://schemas.microsoft.com/office/drawing/2014/main" id="{18FE1771-3C6B-AD17-D975-E6F15219277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613262" y="1575262"/>
            <a:ext cx="620896" cy="73152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73">
            <a:extLst>
              <a:ext uri="{FF2B5EF4-FFF2-40B4-BE49-F238E27FC236}">
                <a16:creationId xmlns:a16="http://schemas.microsoft.com/office/drawing/2014/main" id="{4872FA3C-7D78-4BEE-A041-51885DEA9992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8218878" y="1538280"/>
            <a:ext cx="620896" cy="73152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73">
            <a:extLst>
              <a:ext uri="{FF2B5EF4-FFF2-40B4-BE49-F238E27FC236}">
                <a16:creationId xmlns:a16="http://schemas.microsoft.com/office/drawing/2014/main" id="{A8801F3A-9B36-CDDA-E1DA-9FDD912DDCD1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266819" y="2828426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73">
            <a:extLst>
              <a:ext uri="{FF2B5EF4-FFF2-40B4-BE49-F238E27FC236}">
                <a16:creationId xmlns:a16="http://schemas.microsoft.com/office/drawing/2014/main" id="{58E84082-18A6-B5ED-8533-F2B88CB86218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266819" y="3485658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73">
            <a:extLst>
              <a:ext uri="{FF2B5EF4-FFF2-40B4-BE49-F238E27FC236}">
                <a16:creationId xmlns:a16="http://schemas.microsoft.com/office/drawing/2014/main" id="{816CB26D-74E8-0631-61F0-4408DFFEF51B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266819" y="4772032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73">
            <a:extLst>
              <a:ext uri="{FF2B5EF4-FFF2-40B4-BE49-F238E27FC236}">
                <a16:creationId xmlns:a16="http://schemas.microsoft.com/office/drawing/2014/main" id="{3A258BB7-7FF5-05DD-09FD-3B4005A31C91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266819" y="4150587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73">
            <a:extLst>
              <a:ext uri="{FF2B5EF4-FFF2-40B4-BE49-F238E27FC236}">
                <a16:creationId xmlns:a16="http://schemas.microsoft.com/office/drawing/2014/main" id="{234394A7-446A-E1EB-1E34-5A9BC3CF15E2}"/>
              </a:ext>
            </a:extLst>
          </p:cNvPr>
          <p:cNvSpPr>
            <a:spLocks noGrp="1"/>
          </p:cNvSpPr>
          <p:nvPr>
            <p:ph type="pic" sz="quarter" idx="110"/>
          </p:nvPr>
        </p:nvSpPr>
        <p:spPr>
          <a:xfrm>
            <a:off x="2006077" y="2850990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73">
            <a:extLst>
              <a:ext uri="{FF2B5EF4-FFF2-40B4-BE49-F238E27FC236}">
                <a16:creationId xmlns:a16="http://schemas.microsoft.com/office/drawing/2014/main" id="{AEAB0867-C5CB-765A-D214-253041226DEC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>
          <a:xfrm>
            <a:off x="2006077" y="3508222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73">
            <a:extLst>
              <a:ext uri="{FF2B5EF4-FFF2-40B4-BE49-F238E27FC236}">
                <a16:creationId xmlns:a16="http://schemas.microsoft.com/office/drawing/2014/main" id="{0F4D59F2-C060-663E-E040-79D817205B71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>
          <a:xfrm>
            <a:off x="2006077" y="4794596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73">
            <a:extLst>
              <a:ext uri="{FF2B5EF4-FFF2-40B4-BE49-F238E27FC236}">
                <a16:creationId xmlns:a16="http://schemas.microsoft.com/office/drawing/2014/main" id="{3BDD7FE4-7B77-D884-4434-A8B02A327754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2006077" y="4173151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73">
            <a:extLst>
              <a:ext uri="{FF2B5EF4-FFF2-40B4-BE49-F238E27FC236}">
                <a16:creationId xmlns:a16="http://schemas.microsoft.com/office/drawing/2014/main" id="{BD540DE6-1F21-36E5-3D14-9607843A2E41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>
          <a:xfrm>
            <a:off x="3881886" y="2842446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73">
            <a:extLst>
              <a:ext uri="{FF2B5EF4-FFF2-40B4-BE49-F238E27FC236}">
                <a16:creationId xmlns:a16="http://schemas.microsoft.com/office/drawing/2014/main" id="{66F32B09-7A5D-CCD1-174E-8558567DF402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>
          <a:xfrm>
            <a:off x="3881886" y="3499678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73">
            <a:extLst>
              <a:ext uri="{FF2B5EF4-FFF2-40B4-BE49-F238E27FC236}">
                <a16:creationId xmlns:a16="http://schemas.microsoft.com/office/drawing/2014/main" id="{0F75FB6A-C468-4B98-64C2-2297163B5B78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3881886" y="4786052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73">
            <a:extLst>
              <a:ext uri="{FF2B5EF4-FFF2-40B4-BE49-F238E27FC236}">
                <a16:creationId xmlns:a16="http://schemas.microsoft.com/office/drawing/2014/main" id="{B82BDA9E-360B-E24B-1151-BB05329C5E72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3881886" y="4164607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73">
            <a:extLst>
              <a:ext uri="{FF2B5EF4-FFF2-40B4-BE49-F238E27FC236}">
                <a16:creationId xmlns:a16="http://schemas.microsoft.com/office/drawing/2014/main" id="{7E894BA3-1A15-AA78-797F-2BCC526832F4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>
          <a:xfrm>
            <a:off x="5626202" y="2854520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73">
            <a:extLst>
              <a:ext uri="{FF2B5EF4-FFF2-40B4-BE49-F238E27FC236}">
                <a16:creationId xmlns:a16="http://schemas.microsoft.com/office/drawing/2014/main" id="{A1E39803-FE35-EEC7-0F87-B3B7DA98BDCA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5626202" y="3511752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73">
            <a:extLst>
              <a:ext uri="{FF2B5EF4-FFF2-40B4-BE49-F238E27FC236}">
                <a16:creationId xmlns:a16="http://schemas.microsoft.com/office/drawing/2014/main" id="{23092FB0-FFC3-8C97-F284-FD1A3646E466}"/>
              </a:ext>
            </a:extLst>
          </p:cNvPr>
          <p:cNvSpPr>
            <a:spLocks noGrp="1"/>
          </p:cNvSpPr>
          <p:nvPr>
            <p:ph type="pic" sz="quarter" idx="120"/>
          </p:nvPr>
        </p:nvSpPr>
        <p:spPr>
          <a:xfrm>
            <a:off x="5626202" y="4798126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73">
            <a:extLst>
              <a:ext uri="{FF2B5EF4-FFF2-40B4-BE49-F238E27FC236}">
                <a16:creationId xmlns:a16="http://schemas.microsoft.com/office/drawing/2014/main" id="{00A41578-2E86-F157-A91A-EA3DCE7826AE}"/>
              </a:ext>
            </a:extLst>
          </p:cNvPr>
          <p:cNvSpPr>
            <a:spLocks noGrp="1"/>
          </p:cNvSpPr>
          <p:nvPr>
            <p:ph type="pic" sz="quarter" idx="121"/>
          </p:nvPr>
        </p:nvSpPr>
        <p:spPr>
          <a:xfrm>
            <a:off x="5626202" y="4176681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73">
            <a:extLst>
              <a:ext uri="{FF2B5EF4-FFF2-40B4-BE49-F238E27FC236}">
                <a16:creationId xmlns:a16="http://schemas.microsoft.com/office/drawing/2014/main" id="{FFEB82B8-6966-5865-0BBF-4D55DF1D78AE}"/>
              </a:ext>
            </a:extLst>
          </p:cNvPr>
          <p:cNvSpPr>
            <a:spLocks noGrp="1"/>
          </p:cNvSpPr>
          <p:nvPr>
            <p:ph type="pic" sz="quarter" idx="122"/>
          </p:nvPr>
        </p:nvSpPr>
        <p:spPr>
          <a:xfrm>
            <a:off x="7503907" y="2834345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73">
            <a:extLst>
              <a:ext uri="{FF2B5EF4-FFF2-40B4-BE49-F238E27FC236}">
                <a16:creationId xmlns:a16="http://schemas.microsoft.com/office/drawing/2014/main" id="{2A1D70C2-4782-F39A-4E33-D68623B96D16}"/>
              </a:ext>
            </a:extLst>
          </p:cNvPr>
          <p:cNvSpPr>
            <a:spLocks noGrp="1"/>
          </p:cNvSpPr>
          <p:nvPr>
            <p:ph type="pic" sz="quarter" idx="123"/>
          </p:nvPr>
        </p:nvSpPr>
        <p:spPr>
          <a:xfrm>
            <a:off x="7503907" y="3491577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3">
            <a:extLst>
              <a:ext uri="{FF2B5EF4-FFF2-40B4-BE49-F238E27FC236}">
                <a16:creationId xmlns:a16="http://schemas.microsoft.com/office/drawing/2014/main" id="{07C27907-0364-5E0A-A6A8-19800A2DB746}"/>
              </a:ext>
            </a:extLst>
          </p:cNvPr>
          <p:cNvSpPr>
            <a:spLocks noGrp="1"/>
          </p:cNvSpPr>
          <p:nvPr>
            <p:ph type="pic" sz="quarter" idx="124"/>
          </p:nvPr>
        </p:nvSpPr>
        <p:spPr>
          <a:xfrm>
            <a:off x="7503907" y="4777951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73">
            <a:extLst>
              <a:ext uri="{FF2B5EF4-FFF2-40B4-BE49-F238E27FC236}">
                <a16:creationId xmlns:a16="http://schemas.microsoft.com/office/drawing/2014/main" id="{778BD145-8B77-BB35-D555-9CAA9A8E935E}"/>
              </a:ext>
            </a:extLst>
          </p:cNvPr>
          <p:cNvSpPr>
            <a:spLocks noGrp="1"/>
          </p:cNvSpPr>
          <p:nvPr>
            <p:ph type="pic" sz="quarter" idx="125"/>
          </p:nvPr>
        </p:nvSpPr>
        <p:spPr>
          <a:xfrm>
            <a:off x="7503907" y="4156506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73">
            <a:extLst>
              <a:ext uri="{FF2B5EF4-FFF2-40B4-BE49-F238E27FC236}">
                <a16:creationId xmlns:a16="http://schemas.microsoft.com/office/drawing/2014/main" id="{8832F67B-E850-6524-BC66-CB36B67AB021}"/>
              </a:ext>
            </a:extLst>
          </p:cNvPr>
          <p:cNvSpPr>
            <a:spLocks noGrp="1"/>
          </p:cNvSpPr>
          <p:nvPr>
            <p:ph type="pic" sz="quarter" idx="126"/>
          </p:nvPr>
        </p:nvSpPr>
        <p:spPr>
          <a:xfrm>
            <a:off x="9238240" y="2842446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3">
            <a:extLst>
              <a:ext uri="{FF2B5EF4-FFF2-40B4-BE49-F238E27FC236}">
                <a16:creationId xmlns:a16="http://schemas.microsoft.com/office/drawing/2014/main" id="{8C531B4D-6009-C724-112B-BCDEE9E14953}"/>
              </a:ext>
            </a:extLst>
          </p:cNvPr>
          <p:cNvSpPr>
            <a:spLocks noGrp="1"/>
          </p:cNvSpPr>
          <p:nvPr>
            <p:ph type="pic" sz="quarter" idx="127"/>
          </p:nvPr>
        </p:nvSpPr>
        <p:spPr>
          <a:xfrm>
            <a:off x="9238240" y="3499678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73">
            <a:extLst>
              <a:ext uri="{FF2B5EF4-FFF2-40B4-BE49-F238E27FC236}">
                <a16:creationId xmlns:a16="http://schemas.microsoft.com/office/drawing/2014/main" id="{4A6D6DE4-83DF-7DBF-3CB8-EEF611E2FAE4}"/>
              </a:ext>
            </a:extLst>
          </p:cNvPr>
          <p:cNvSpPr>
            <a:spLocks noGrp="1"/>
          </p:cNvSpPr>
          <p:nvPr>
            <p:ph type="pic" sz="quarter" idx="128"/>
          </p:nvPr>
        </p:nvSpPr>
        <p:spPr>
          <a:xfrm>
            <a:off x="9238240" y="4786052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73">
            <a:extLst>
              <a:ext uri="{FF2B5EF4-FFF2-40B4-BE49-F238E27FC236}">
                <a16:creationId xmlns:a16="http://schemas.microsoft.com/office/drawing/2014/main" id="{011E5563-0E9E-BAAE-DB70-F107402B34C9}"/>
              </a:ext>
            </a:extLst>
          </p:cNvPr>
          <p:cNvSpPr>
            <a:spLocks noGrp="1"/>
          </p:cNvSpPr>
          <p:nvPr>
            <p:ph type="pic" sz="quarter" idx="129"/>
          </p:nvPr>
        </p:nvSpPr>
        <p:spPr>
          <a:xfrm>
            <a:off x="9238240" y="4164607"/>
            <a:ext cx="388060" cy="457200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>
            <a:lvl1pPr marL="0" indent="0">
              <a:buNone/>
              <a:defRPr sz="766" b="0" i="0">
                <a:solidFill>
                  <a:schemeClr val="tx1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326499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Blue">
    <p:bg>
      <p:bgPr>
        <a:gradFill>
          <a:gsLst>
            <a:gs pos="0">
              <a:schemeClr val="accent1">
                <a:alpha val="70356"/>
              </a:schemeClr>
            </a:gs>
            <a:gs pos="100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23032" y="3300580"/>
            <a:ext cx="3665028" cy="7869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lang="en-US" sz="3674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350002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2pPr>
            <a:lvl3pPr marL="700003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3pPr>
            <a:lvl4pPr marL="1050005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4pPr>
            <a:lvl5pPr marL="1400006" indent="0">
              <a:buNone/>
              <a:defRPr lang="en-US" sz="3062" kern="1200" dirty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EE945-97F1-9739-8CDC-B2E36C5F5E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767" y="4310619"/>
            <a:ext cx="3665583" cy="786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1"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r>
              <a:rPr lang="en-US"/>
              <a:t>Contact info or other content can go here</a:t>
            </a:r>
          </a:p>
        </p:txBody>
      </p:sp>
      <p:pic>
        <p:nvPicPr>
          <p:cNvPr id="2" name="Picture 1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E7DE5137-0DCC-091E-22C8-8AAFDB949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" y="510405"/>
            <a:ext cx="2516378" cy="13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4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-Title-Half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1F9248-9666-4EF7-3196-AAC0DA55FEEB}"/>
              </a:ext>
            </a:extLst>
          </p:cNvPr>
          <p:cNvSpPr/>
          <p:nvPr userDrawn="1"/>
        </p:nvSpPr>
        <p:spPr>
          <a:xfrm>
            <a:off x="0" y="0"/>
            <a:ext cx="10995025" cy="61849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8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C4A880-297F-8351-9C0F-91E8BD98D697}"/>
              </a:ext>
            </a:extLst>
          </p:cNvPr>
          <p:cNvSpPr/>
          <p:nvPr userDrawn="1"/>
        </p:nvSpPr>
        <p:spPr>
          <a:xfrm>
            <a:off x="0" y="1"/>
            <a:ext cx="10995025" cy="461503"/>
          </a:xfrm>
          <a:prstGeom prst="rect">
            <a:avLst/>
          </a:prstGeom>
          <a:gradFill>
            <a:gsLst>
              <a:gs pos="0">
                <a:schemeClr val="accent1">
                  <a:alpha val="2854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351EC74-051C-CB06-AC9C-9265176563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032" y="5033379"/>
            <a:ext cx="3651412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1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CE34C07-A021-932B-7A49-24191A57D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1" y="5370454"/>
            <a:ext cx="3651412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0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Title 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24E16B08-CA1A-6D3A-6A60-596669DA25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032" y="1507725"/>
            <a:ext cx="4177763" cy="201029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lang="en-US" sz="3735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350002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2pPr>
            <a:lvl3pPr marL="700003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3pPr>
            <a:lvl4pPr marL="1050005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4pPr>
            <a:lvl5pPr marL="1400006" indent="0">
              <a:buNone/>
              <a:defRPr lang="en-US" sz="3062" kern="1200" dirty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 Slide with photo 3 lines max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EF7A833-52BD-DCC8-C75D-9881C5A35D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766" y="3855092"/>
            <a:ext cx="4178396" cy="491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1"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Subtitle can go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2BDE5C0-C17E-5586-08FB-BEBBF1CFB6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92562" y="461502"/>
            <a:ext cx="5361170" cy="5983745"/>
          </a:xfrm>
          <a:prstGeom prst="roundRect">
            <a:avLst>
              <a:gd name="adj" fmla="val 6651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5DAE3260-E7D5-E9B7-065A-781C3CA38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" y="233553"/>
            <a:ext cx="1514628" cy="8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2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-Title-Half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1F9248-9666-4EF7-3196-AAC0DA55FEEB}"/>
              </a:ext>
            </a:extLst>
          </p:cNvPr>
          <p:cNvSpPr/>
          <p:nvPr userDrawn="1"/>
        </p:nvSpPr>
        <p:spPr>
          <a:xfrm>
            <a:off x="0" y="0"/>
            <a:ext cx="10995025" cy="61849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8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C4A880-297F-8351-9C0F-91E8BD98D697}"/>
              </a:ext>
            </a:extLst>
          </p:cNvPr>
          <p:cNvSpPr/>
          <p:nvPr userDrawn="1"/>
        </p:nvSpPr>
        <p:spPr>
          <a:xfrm>
            <a:off x="0" y="1"/>
            <a:ext cx="10995025" cy="461503"/>
          </a:xfrm>
          <a:prstGeom prst="rect">
            <a:avLst/>
          </a:prstGeom>
          <a:gradFill>
            <a:gsLst>
              <a:gs pos="0">
                <a:schemeClr val="accent1">
                  <a:alpha val="2854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351EC74-051C-CB06-AC9C-9265176563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032" y="5033379"/>
            <a:ext cx="3651412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1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CE34C07-A021-932B-7A49-24191A57D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1" y="5370454"/>
            <a:ext cx="3651412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0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Title 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24E16B08-CA1A-6D3A-6A60-596669DA25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032" y="1507725"/>
            <a:ext cx="4177763" cy="201029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lang="en-US" sz="3735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350002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2pPr>
            <a:lvl3pPr marL="700003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3pPr>
            <a:lvl4pPr marL="1050005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4pPr>
            <a:lvl5pPr marL="1400006" indent="0">
              <a:buNone/>
              <a:defRPr lang="en-US" sz="3062" kern="1200" dirty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 Slide with photo 3 lines max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EF7A833-52BD-DCC8-C75D-9881C5A35D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766" y="3855092"/>
            <a:ext cx="4178396" cy="491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1"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Subtitle can go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049A05-746A-CCEB-CD6C-CB643070FC80}"/>
              </a:ext>
            </a:extLst>
          </p:cNvPr>
          <p:cNvCxnSpPr>
            <a:cxnSpLocks/>
          </p:cNvCxnSpPr>
          <p:nvPr userDrawn="1"/>
        </p:nvCxnSpPr>
        <p:spPr>
          <a:xfrm>
            <a:off x="711443" y="3655963"/>
            <a:ext cx="4089352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2BDE5C0-C17E-5586-08FB-BEBBF1CFB6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92562" y="461502"/>
            <a:ext cx="5361170" cy="5983745"/>
          </a:xfrm>
          <a:prstGeom prst="roundRect">
            <a:avLst>
              <a:gd name="adj" fmla="val 6651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A69074EB-17F2-198B-DE2C-9DDE0B3AE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" y="233553"/>
            <a:ext cx="1514628" cy="8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3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Slide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her hand on her chin&#10;&#10;AI-generated content may be incorrect.">
            <a:extLst>
              <a:ext uri="{FF2B5EF4-FFF2-40B4-BE49-F238E27FC236}">
                <a16:creationId xmlns:a16="http://schemas.microsoft.com/office/drawing/2014/main" id="{B3AEA998-2277-6DF6-9A83-51D23F0B2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1" y="0"/>
            <a:ext cx="10081507" cy="6184898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351EC74-051C-CB06-AC9C-9265176563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032" y="5033379"/>
            <a:ext cx="3651412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1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CE34C07-A021-932B-7A49-24191A57D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1" y="5370454"/>
            <a:ext cx="3651412" cy="3676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188" b="0" i="0" kern="1200" baseline="0" dirty="0" smtClean="0">
                <a:solidFill>
                  <a:schemeClr val="bg2"/>
                </a:solidFill>
                <a:latin typeface="Be Vietnam Pro" pitchFamily="2" charset="77"/>
                <a:ea typeface="Be Vietnam Pro" pitchFamily="2" charset="77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ts val="766"/>
              </a:spcBef>
              <a:buFont typeface="Arial" panose="020B0604020202020204" pitchFamily="34" charset="0"/>
              <a:buNone/>
              <a:defRPr lang="en-US" sz="1072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Speaker Title 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24E16B08-CA1A-6D3A-6A60-596669DA25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032" y="1507725"/>
            <a:ext cx="4177763" cy="201029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lang="en-US" sz="3735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350002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2pPr>
            <a:lvl3pPr marL="700003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3pPr>
            <a:lvl4pPr marL="1050005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4pPr>
            <a:lvl5pPr marL="1400006" indent="0">
              <a:buNone/>
              <a:defRPr lang="en-US" sz="3062" kern="1200" dirty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Title Slide with brand 3 lines max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EF7A833-52BD-DCC8-C75D-9881C5A35D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766" y="3855092"/>
            <a:ext cx="4178396" cy="491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1" b="0" i="0">
                <a:solidFill>
                  <a:schemeClr val="bg2"/>
                </a:solidFill>
                <a:latin typeface="Be Vietnam Pro" pitchFamily="2" charset="77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Subtitle can go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049A05-746A-CCEB-CD6C-CB643070FC80}"/>
              </a:ext>
            </a:extLst>
          </p:cNvPr>
          <p:cNvCxnSpPr>
            <a:cxnSpLocks/>
          </p:cNvCxnSpPr>
          <p:nvPr userDrawn="1"/>
        </p:nvCxnSpPr>
        <p:spPr>
          <a:xfrm>
            <a:off x="711443" y="3655963"/>
            <a:ext cx="4089352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C4A880-297F-8351-9C0F-91E8BD98D697}"/>
              </a:ext>
            </a:extLst>
          </p:cNvPr>
          <p:cNvSpPr/>
          <p:nvPr userDrawn="1"/>
        </p:nvSpPr>
        <p:spPr>
          <a:xfrm>
            <a:off x="0" y="1"/>
            <a:ext cx="10995025" cy="461503"/>
          </a:xfrm>
          <a:prstGeom prst="rect">
            <a:avLst/>
          </a:prstGeom>
          <a:gradFill>
            <a:gsLst>
              <a:gs pos="0">
                <a:schemeClr val="accent1">
                  <a:alpha val="2854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b="0" i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B6B6599-E786-8F4A-D6D7-4A0CFDD3F5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312" y="358545"/>
            <a:ext cx="1066800" cy="8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7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67762" y="2465082"/>
            <a:ext cx="3136942" cy="7475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4593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350002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2pPr>
            <a:lvl3pPr marL="700003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3pPr>
            <a:lvl4pPr marL="1050005" indent="0">
              <a:buNone/>
              <a:defRPr lang="en-US" sz="3062" kern="1200" dirty="0" smtClean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4pPr>
            <a:lvl5pPr marL="1400006" indent="0">
              <a:buNone/>
              <a:defRPr lang="en-US" sz="3062" kern="1200" dirty="0">
                <a:solidFill>
                  <a:srgbClr val="0095D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2107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060" y="274638"/>
            <a:ext cx="10283582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060" y="1600202"/>
            <a:ext cx="10283582" cy="3778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DA339-33E3-5163-3942-A2BD14B03F04}"/>
              </a:ext>
            </a:extLst>
          </p:cNvPr>
          <p:cNvSpPr txBox="1"/>
          <p:nvPr userDrawn="1"/>
        </p:nvSpPr>
        <p:spPr>
          <a:xfrm>
            <a:off x="4009951" y="5794847"/>
            <a:ext cx="2880098" cy="20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64">
                <a:solidFill>
                  <a:schemeClr val="bg2"/>
                </a:solidFill>
                <a:latin typeface="Be Vietnam Pro" pitchFamily="2" charset="77"/>
              </a:rPr>
              <a:t>© 2026 Intellect. All rights reserved.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C88F2-0DD9-2658-5ECC-DBFE71DA57B6}"/>
              </a:ext>
            </a:extLst>
          </p:cNvPr>
          <p:cNvSpPr txBox="1"/>
          <p:nvPr userDrawn="1"/>
        </p:nvSpPr>
        <p:spPr>
          <a:xfrm>
            <a:off x="10396934" y="5779456"/>
            <a:ext cx="374080" cy="223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3C8C91-53E5-6A43-8452-5B46F723DFCB}" type="slidenum">
              <a:rPr lang="en-US" sz="849" smtClean="0">
                <a:solidFill>
                  <a:schemeClr val="bg2"/>
                </a:solidFill>
              </a:rPr>
              <a:pPr algn="r"/>
              <a:t>‹#›</a:t>
            </a:fld>
            <a:endParaRPr lang="en-US" sz="849">
              <a:solidFill>
                <a:schemeClr val="bg2"/>
              </a:solidFill>
            </a:endParaRPr>
          </a:p>
        </p:txBody>
      </p:sp>
      <p:pic>
        <p:nvPicPr>
          <p:cNvPr id="7" name="Picture 6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3B358989-F5EC-0773-23E3-030138CA1DAC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5319522"/>
            <a:ext cx="1514628" cy="820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EFD9E8-BEF6-4128-ACD5-4ACA7A3325EF}"/>
              </a:ext>
            </a:extLst>
          </p:cNvPr>
          <p:cNvSpPr txBox="1"/>
          <p:nvPr userDrawn="1"/>
        </p:nvSpPr>
        <p:spPr>
          <a:xfrm>
            <a:off x="7298433" y="5759450"/>
            <a:ext cx="3276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kern="1200">
                <a:solidFill>
                  <a:schemeClr val="bg2"/>
                </a:solidFill>
                <a:effectLst/>
                <a:latin typeface="Be Vietnam Pro SemiBold" pitchFamily="2" charset="77"/>
                <a:ea typeface="+mn-ea"/>
                <a:cs typeface="+mn-cs"/>
              </a:rPr>
              <a:t>Quality Connected. Intelligence Embedded.</a:t>
            </a:r>
            <a:endParaRPr lang="en-US" sz="1000" b="1" i="0">
              <a:solidFill>
                <a:schemeClr val="bg2"/>
              </a:solidFill>
              <a:latin typeface="Be Vietnam Pro SemiBold" pitchFamily="2" charset="7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701" r:id="rId3"/>
    <p:sldLayoutId id="2147483702" r:id="rId4"/>
    <p:sldLayoutId id="2147483657" r:id="rId5"/>
    <p:sldLayoutId id="2147483703" r:id="rId6"/>
    <p:sldLayoutId id="2147483704" r:id="rId7"/>
    <p:sldLayoutId id="2147483658" r:id="rId8"/>
    <p:sldLayoutId id="2147483659" r:id="rId9"/>
    <p:sldLayoutId id="2147483660" r:id="rId10"/>
    <p:sldLayoutId id="2147483661" r:id="rId11"/>
    <p:sldLayoutId id="2147484234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705" r:id="rId33"/>
    <p:sldLayoutId id="2147483706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7" r:id="rId54"/>
  </p:sldLayoutIdLst>
  <p:hf sldNum="0" hdr="0" dt="0"/>
  <p:txStyles>
    <p:titleStyle>
      <a:lvl1pPr algn="l" defTabSz="776143" rtl="0" eaLnBrk="1" latinLnBrk="0" hangingPunct="1">
        <a:spcBef>
          <a:spcPct val="0"/>
        </a:spcBef>
        <a:buNone/>
        <a:defRPr sz="3056" b="1" kern="1200">
          <a:solidFill>
            <a:schemeClr val="bg2"/>
          </a:solidFill>
          <a:latin typeface="Be Vietnam Pro" pitchFamily="2" charset="77"/>
          <a:ea typeface="+mj-ea"/>
          <a:cs typeface="+mj-cs"/>
        </a:defRPr>
      </a:lvl1pPr>
    </p:titleStyle>
    <p:bodyStyle>
      <a:lvl1pPr marL="291054" indent="-291054" algn="l" defTabSz="776143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528" kern="1200">
          <a:solidFill>
            <a:schemeClr val="tx1"/>
          </a:solidFill>
          <a:latin typeface="Be Vietnam Pro" pitchFamily="2" charset="77"/>
          <a:ea typeface="+mn-ea"/>
          <a:cs typeface="+mn-cs"/>
        </a:defRPr>
      </a:lvl1pPr>
      <a:lvl2pPr marL="630616" indent="-242545" algn="l" defTabSz="776143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–"/>
        <a:defRPr sz="1528" kern="1200">
          <a:solidFill>
            <a:schemeClr val="tx1"/>
          </a:solidFill>
          <a:latin typeface="Be Vietnam Pro" pitchFamily="2" charset="77"/>
          <a:ea typeface="+mn-ea"/>
          <a:cs typeface="+mn-cs"/>
        </a:defRPr>
      </a:lvl2pPr>
      <a:lvl3pPr marL="970178" indent="-194036" algn="l" defTabSz="776143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528" kern="1200">
          <a:solidFill>
            <a:schemeClr val="tx1"/>
          </a:solidFill>
          <a:latin typeface="Be Vietnam Pro" pitchFamily="2" charset="77"/>
          <a:ea typeface="+mn-ea"/>
          <a:cs typeface="+mn-cs"/>
        </a:defRPr>
      </a:lvl3pPr>
      <a:lvl4pPr marL="1358250" indent="-194036" algn="l" defTabSz="776143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–"/>
        <a:defRPr sz="1528" kern="1200">
          <a:solidFill>
            <a:schemeClr val="tx1"/>
          </a:solidFill>
          <a:latin typeface="Be Vietnam Pro" pitchFamily="2" charset="77"/>
          <a:ea typeface="+mn-ea"/>
          <a:cs typeface="+mn-cs"/>
        </a:defRPr>
      </a:lvl4pPr>
      <a:lvl5pPr marL="1746321" indent="-194036" algn="l" defTabSz="776143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»"/>
        <a:defRPr sz="1528" kern="1200">
          <a:solidFill>
            <a:schemeClr val="tx1"/>
          </a:solidFill>
          <a:latin typeface="Be Vietnam Pro" pitchFamily="2" charset="77"/>
          <a:ea typeface="+mn-ea"/>
          <a:cs typeface="+mn-cs"/>
        </a:defRPr>
      </a:lvl5pPr>
      <a:lvl6pPr marL="2134392" indent="-194036" algn="l" defTabSz="776143" rtl="0" eaLnBrk="1" latinLnBrk="0" hangingPunct="1">
        <a:spcBef>
          <a:spcPct val="20000"/>
        </a:spcBef>
        <a:buFont typeface="Arial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522464" indent="-194036" algn="l" defTabSz="776143" rtl="0" eaLnBrk="1" latinLnBrk="0" hangingPunct="1">
        <a:spcBef>
          <a:spcPct val="20000"/>
        </a:spcBef>
        <a:buFont typeface="Arial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2910535" indent="-194036" algn="l" defTabSz="776143" rtl="0" eaLnBrk="1" latinLnBrk="0" hangingPunct="1">
        <a:spcBef>
          <a:spcPct val="20000"/>
        </a:spcBef>
        <a:buFont typeface="Arial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298607" indent="-194036" algn="l" defTabSz="776143" rtl="0" eaLnBrk="1" latinLnBrk="0" hangingPunct="1">
        <a:spcBef>
          <a:spcPct val="20000"/>
        </a:spcBef>
        <a:buFont typeface="Arial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1pPr>
      <a:lvl2pPr marL="3880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2pPr>
      <a:lvl3pPr marL="776143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3pPr>
      <a:lvl4pPr marL="1164214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552285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1940357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328428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71650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1045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svg"/><Relationship Id="rId11" Type="http://schemas.openxmlformats.org/officeDocument/2006/relationships/image" Target="../media/image64.png"/><Relationship Id="rId5" Type="http://schemas.openxmlformats.org/officeDocument/2006/relationships/image" Target="../media/image59.sv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E9997-9987-90A3-94C1-296590F4A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E98D7-8C3C-3239-CCEC-52F6F78DB8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983" y="1518776"/>
            <a:ext cx="4615774" cy="1706285"/>
          </a:xfrm>
        </p:spPr>
        <p:txBody>
          <a:bodyPr/>
          <a:lstStyle/>
          <a:p>
            <a:r>
              <a:rPr lang="en-GB" sz="2800"/>
              <a:t>IntellectIQ Platform</a:t>
            </a:r>
            <a:endParaRPr lang="en-US" sz="2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8DB787-BD4F-41FB-F706-06D9B90FA4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5040312" y="562296"/>
            <a:ext cx="4800599" cy="2530154"/>
          </a:xfrm>
          <a:prstGeom prst="roundRect">
            <a:avLst>
              <a:gd name="adj" fmla="val 9078"/>
            </a:avLst>
          </a:prstGeom>
          <a:ln>
            <a:solidFill>
              <a:schemeClr val="accent3"/>
            </a:solidFill>
          </a:ln>
          <a:effectLst>
            <a:outerShdw blurRad="50800" dist="38100" dir="5400000" algn="t" rotWithShape="0">
              <a:schemeClr val="bg2">
                <a:alpha val="10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374BF7-1424-BEC8-431B-CDC6CEF8A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31112" y="2824349"/>
            <a:ext cx="3356708" cy="2546720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5400000" algn="t" rotWithShape="0">
              <a:schemeClr val="bg2">
                <a:alpha val="1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45DD40-4E0C-BC29-1CC1-076C3A9953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472458" y="3953241"/>
            <a:ext cx="4724399" cy="2096687"/>
          </a:xfrm>
          <a:prstGeom prst="roundRect">
            <a:avLst>
              <a:gd name="adj" fmla="val 10997"/>
            </a:avLst>
          </a:prstGeom>
          <a:ln>
            <a:solidFill>
              <a:schemeClr val="accent3"/>
            </a:solidFill>
          </a:ln>
          <a:effectLst>
            <a:outerShdw blurRad="50800" dist="38100" dir="5400000" algn="t" rotWithShape="0">
              <a:schemeClr val="bg2">
                <a:alpha val="10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CFFA0-EF8B-02A1-D015-838641F98E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291" y="2148214"/>
            <a:ext cx="3132565" cy="2087854"/>
          </a:xfrm>
          <a:prstGeom prst="roundRect">
            <a:avLst>
              <a:gd name="adj" fmla="val 9752"/>
            </a:avLst>
          </a:prstGeom>
          <a:ln>
            <a:solidFill>
              <a:schemeClr val="accent3"/>
            </a:solidFill>
          </a:ln>
          <a:effectLst>
            <a:outerShdw blurRad="50800" dist="38100" dir="5400000" algn="t" rotWithShape="0">
              <a:schemeClr val="bg2">
                <a:alpha val="10000"/>
              </a:scheme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05AAD1-1033-DAF7-10ED-0A42858384D5}"/>
              </a:ext>
            </a:extLst>
          </p:cNvPr>
          <p:cNvCxnSpPr/>
          <p:nvPr/>
        </p:nvCxnSpPr>
        <p:spPr>
          <a:xfrm>
            <a:off x="560864" y="3397250"/>
            <a:ext cx="411480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0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bg1"/>
            </a:gs>
          </a:gsLst>
          <a:lin ang="16200000" scaled="0"/>
        </a:gradFill>
        <a:effectLst/>
      </p:bgPr>
    </p:bg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1C8FFB9-6473-A555-7E0A-32030AD75AA0}"/>
              </a:ext>
            </a:extLst>
          </p:cNvPr>
          <p:cNvSpPr/>
          <p:nvPr/>
        </p:nvSpPr>
        <p:spPr>
          <a:xfrm>
            <a:off x="1006619" y="3715479"/>
            <a:ext cx="8981786" cy="1559043"/>
          </a:xfrm>
          <a:prstGeom prst="roundRect">
            <a:avLst>
              <a:gd name="adj" fmla="val 589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1" name="Google Shape;3241;p465"/>
          <p:cNvSpPr txBox="1"/>
          <p:nvPr/>
        </p:nvSpPr>
        <p:spPr>
          <a:xfrm>
            <a:off x="279865" y="71103"/>
            <a:ext cx="9005604" cy="39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932" tIns="109932" rIns="109932" bIns="109932" anchor="t" anchorCtr="0">
            <a:spAutoFit/>
          </a:bodyPr>
          <a:lstStyle/>
          <a:p>
            <a:pPr defTabSz="1099475">
              <a:lnSpc>
                <a:spcPct val="115000"/>
              </a:lnSpc>
              <a:buClr>
                <a:srgbClr val="000000"/>
              </a:buClr>
            </a:pPr>
            <a:endParaRPr sz="962" kern="0">
              <a:solidFill>
                <a:srgbClr val="595959"/>
              </a:solidFill>
              <a:latin typeface="Be Vietnam Pro" pitchFamily="2" charset="77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FE3290-BE30-DAB0-0F55-7BC6EC335E1C}"/>
              </a:ext>
            </a:extLst>
          </p:cNvPr>
          <p:cNvGrpSpPr/>
          <p:nvPr/>
        </p:nvGrpSpPr>
        <p:grpSpPr>
          <a:xfrm>
            <a:off x="1006619" y="3234456"/>
            <a:ext cx="8981786" cy="307702"/>
            <a:chOff x="1080834" y="2988440"/>
            <a:chExt cx="8981786" cy="307702"/>
          </a:xfrm>
        </p:grpSpPr>
        <p:sp>
          <p:nvSpPr>
            <p:cNvPr id="3237" name="Google Shape;3237;p465"/>
            <p:cNvSpPr/>
            <p:nvPr/>
          </p:nvSpPr>
          <p:spPr>
            <a:xfrm>
              <a:off x="1080834" y="2988440"/>
              <a:ext cx="1953348" cy="3077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7397" tIns="64931" rIns="97397" bIns="64931" anchor="ctr" anchorCtr="0">
              <a:noAutofit/>
            </a:bodyPr>
            <a:lstStyle/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" sz="1082" kern="0">
                  <a:solidFill>
                    <a:srgbClr val="FFFFFF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Task  Management </a:t>
              </a:r>
              <a:endParaRPr sz="1082" kern="0">
                <a:solidFill>
                  <a:srgbClr val="FFFFFF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  <p:sp>
          <p:nvSpPr>
            <p:cNvPr id="3238" name="Google Shape;3238;p465"/>
            <p:cNvSpPr/>
            <p:nvPr/>
          </p:nvSpPr>
          <p:spPr>
            <a:xfrm>
              <a:off x="5647212" y="2992497"/>
              <a:ext cx="2061206" cy="2997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7397" tIns="64931" rIns="97397" bIns="64931" anchor="ctr" anchorCtr="0">
              <a:noAutofit/>
            </a:bodyPr>
            <a:lstStyle/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" sz="1082" kern="0">
                  <a:solidFill>
                    <a:srgbClr val="FFFFFF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Collaboration</a:t>
              </a:r>
              <a:endParaRPr sz="1082" kern="0">
                <a:solidFill>
                  <a:srgbClr val="FFFFFF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  <p:sp>
          <p:nvSpPr>
            <p:cNvPr id="3239" name="Google Shape;3239;p465"/>
            <p:cNvSpPr/>
            <p:nvPr/>
          </p:nvSpPr>
          <p:spPr>
            <a:xfrm>
              <a:off x="3185611" y="2992497"/>
              <a:ext cx="2293516" cy="2997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7397" tIns="64931" rIns="97397" bIns="64931" anchor="ctr" anchorCtr="0">
              <a:noAutofit/>
            </a:bodyPr>
            <a:lstStyle/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" sz="1082" kern="0">
                  <a:solidFill>
                    <a:srgbClr val="FFFFFF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Knowledge Management </a:t>
              </a:r>
              <a:endParaRPr sz="1082" kern="0">
                <a:solidFill>
                  <a:srgbClr val="FFFFFF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  <p:sp>
          <p:nvSpPr>
            <p:cNvPr id="3240" name="Google Shape;3240;p465"/>
            <p:cNvSpPr/>
            <p:nvPr/>
          </p:nvSpPr>
          <p:spPr>
            <a:xfrm>
              <a:off x="7876601" y="2988440"/>
              <a:ext cx="2186019" cy="3077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7397" tIns="64931" rIns="97397" bIns="64931" anchor="ctr" anchorCtr="0">
              <a:noAutofit/>
            </a:bodyPr>
            <a:lstStyle/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" sz="1082" kern="0">
                  <a:solidFill>
                    <a:srgbClr val="FFFFFF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Skill Management </a:t>
              </a:r>
              <a:endParaRPr sz="1082" kern="0">
                <a:solidFill>
                  <a:srgbClr val="FFFFFF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</p:grpSp>
      <p:sp>
        <p:nvSpPr>
          <p:cNvPr id="3250" name="Google Shape;3250;p465"/>
          <p:cNvSpPr txBox="1"/>
          <p:nvPr/>
        </p:nvSpPr>
        <p:spPr>
          <a:xfrm>
            <a:off x="3614035" y="3715479"/>
            <a:ext cx="3788478" cy="108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932" tIns="109932" rIns="109932" bIns="109932" anchor="t" anchorCtr="0">
            <a:spAutoFit/>
          </a:bodyPr>
          <a:lstStyle/>
          <a:p>
            <a:pPr algn="ctr" defTabSz="1099475">
              <a:buClr>
                <a:srgbClr val="000000"/>
              </a:buClr>
            </a:pPr>
            <a:r>
              <a:rPr lang="en" sz="1683" kern="0">
                <a:solidFill>
                  <a:srgbClr val="000000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rPr>
              <a:t>Daily Management Systems </a:t>
            </a:r>
            <a:endParaRPr sz="1683" kern="0">
              <a:solidFill>
                <a:srgbClr val="000000"/>
              </a:solidFill>
              <a:latin typeface="Be Vietnam Pro" pitchFamily="2" charset="77"/>
              <a:ea typeface="Avenir"/>
              <a:cs typeface="Arial" panose="020B0604020202020204" pitchFamily="34" charset="0"/>
              <a:sym typeface="Avenir"/>
            </a:endParaRPr>
          </a:p>
          <a:p>
            <a:pPr algn="ctr" defTabSz="1099475">
              <a:buClr>
                <a:srgbClr val="000000"/>
              </a:buClr>
            </a:pPr>
            <a:endParaRPr sz="481" kern="0">
              <a:solidFill>
                <a:srgbClr val="794BFF"/>
              </a:solidFill>
              <a:latin typeface="Be Vietnam Pro" pitchFamily="2" charset="77"/>
              <a:ea typeface="Avenir"/>
              <a:cs typeface="Arial" panose="020B0604020202020204" pitchFamily="34" charset="0"/>
              <a:sym typeface="Avenir"/>
            </a:endParaRPr>
          </a:p>
          <a:p>
            <a:pPr algn="ctr" defTabSz="1099475">
              <a:buClr>
                <a:srgbClr val="000000"/>
              </a:buClr>
            </a:pPr>
            <a:r>
              <a:rPr lang="en" sz="1142" kern="0">
                <a:solidFill>
                  <a:srgbClr val="000000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rPr>
              <a:t>Leadership Routines</a:t>
            </a:r>
            <a:endParaRPr sz="1142" kern="0">
              <a:solidFill>
                <a:srgbClr val="000000"/>
              </a:solidFill>
              <a:latin typeface="Be Vietnam Pro" pitchFamily="2" charset="77"/>
              <a:ea typeface="Avenir"/>
              <a:cs typeface="Arial" panose="020B0604020202020204" pitchFamily="34" charset="0"/>
              <a:sym typeface="Avenir"/>
            </a:endParaRPr>
          </a:p>
          <a:p>
            <a:pPr algn="ctr" defTabSz="1099475">
              <a:buClr>
                <a:srgbClr val="000000"/>
              </a:buClr>
            </a:pPr>
            <a:r>
              <a:rPr lang="en" sz="1142" kern="0">
                <a:solidFill>
                  <a:srgbClr val="000000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rPr>
              <a:t>Issue Management </a:t>
            </a:r>
            <a:endParaRPr sz="1142" kern="0">
              <a:solidFill>
                <a:srgbClr val="000000"/>
              </a:solidFill>
              <a:latin typeface="Be Vietnam Pro" pitchFamily="2" charset="77"/>
              <a:ea typeface="Avenir"/>
              <a:cs typeface="Arial" panose="020B0604020202020204" pitchFamily="34" charset="0"/>
              <a:sym typeface="Avenir"/>
            </a:endParaRPr>
          </a:p>
          <a:p>
            <a:pPr algn="ctr" defTabSz="1099475">
              <a:buClr>
                <a:srgbClr val="000000"/>
              </a:buClr>
            </a:pPr>
            <a:r>
              <a:rPr lang="en" sz="1142" kern="0">
                <a:solidFill>
                  <a:srgbClr val="000000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rPr>
              <a:t>SIC &amp; Daily Operations Review Meetings</a:t>
            </a:r>
            <a:endParaRPr sz="1142" kern="0">
              <a:solidFill>
                <a:srgbClr val="000000"/>
              </a:solidFill>
              <a:latin typeface="Be Vietnam Pro" pitchFamily="2" charset="77"/>
              <a:ea typeface="Avenir"/>
              <a:cs typeface="Arial" panose="020B0604020202020204" pitchFamily="34" charset="0"/>
              <a:sym typeface="Avenir"/>
            </a:endParaRPr>
          </a:p>
        </p:txBody>
      </p:sp>
      <p:sp>
        <p:nvSpPr>
          <p:cNvPr id="3251" name="Google Shape;3251;p465"/>
          <p:cNvSpPr txBox="1"/>
          <p:nvPr/>
        </p:nvSpPr>
        <p:spPr>
          <a:xfrm>
            <a:off x="279865" y="233251"/>
            <a:ext cx="9005604" cy="39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932" tIns="109932" rIns="109932" bIns="109932" anchor="t" anchorCtr="0">
            <a:spAutoFit/>
          </a:bodyPr>
          <a:lstStyle/>
          <a:p>
            <a:pPr defTabSz="1099475">
              <a:lnSpc>
                <a:spcPct val="115000"/>
              </a:lnSpc>
              <a:buClr>
                <a:srgbClr val="000000"/>
              </a:buClr>
            </a:pPr>
            <a:endParaRPr sz="962" kern="0">
              <a:solidFill>
                <a:srgbClr val="595959"/>
              </a:solidFill>
              <a:latin typeface="Be Vietnam Pro" pitchFamily="2" charset="77"/>
              <a:cs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D85726-7696-1512-FC7F-37B1FD723DFF}"/>
              </a:ext>
            </a:extLst>
          </p:cNvPr>
          <p:cNvGrpSpPr/>
          <p:nvPr/>
        </p:nvGrpSpPr>
        <p:grpSpPr>
          <a:xfrm>
            <a:off x="4409605" y="4821351"/>
            <a:ext cx="2175814" cy="834171"/>
            <a:chOff x="4258154" y="4540250"/>
            <a:chExt cx="2175814" cy="834171"/>
          </a:xfrm>
        </p:grpSpPr>
        <p:pic>
          <p:nvPicPr>
            <p:cNvPr id="3253" name="Google Shape;3253;p465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154" y="4579190"/>
              <a:ext cx="1642473" cy="75629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254" name="Google Shape;3254;p465"/>
            <p:cNvPicPr preferRelativeResize="0"/>
            <p:nvPr/>
          </p:nvPicPr>
          <p:blipFill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2312" y="4540250"/>
              <a:ext cx="631656" cy="8341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C99BD6-4465-60A1-8A71-B8651ECD2810}"/>
              </a:ext>
            </a:extLst>
          </p:cNvPr>
          <p:cNvGrpSpPr/>
          <p:nvPr/>
        </p:nvGrpSpPr>
        <p:grpSpPr>
          <a:xfrm>
            <a:off x="1006619" y="1195311"/>
            <a:ext cx="8981786" cy="1838612"/>
            <a:chOff x="1006619" y="994439"/>
            <a:chExt cx="8981786" cy="183861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6899A0A-4AEF-F5E5-1939-F1B3E0D79043}"/>
                </a:ext>
              </a:extLst>
            </p:cNvPr>
            <p:cNvSpPr/>
            <p:nvPr/>
          </p:nvSpPr>
          <p:spPr>
            <a:xfrm>
              <a:off x="1006619" y="994439"/>
              <a:ext cx="1442893" cy="1838612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rtlCol="0" anchor="t"/>
            <a:lstStyle/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1440" kern="0">
                  <a:solidFill>
                    <a:schemeClr val="bg2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Safety, Health, Environment 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endParaRPr lang="en-US" sz="1440" kern="0">
                <a:solidFill>
                  <a:schemeClr val="bg2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Hazard Reports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Incident Reports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Near Miss reports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HSE Audits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S.S.O.W / SOPs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6D0843D-ADA1-EF73-3E23-A253F5080356}"/>
                </a:ext>
              </a:extLst>
            </p:cNvPr>
            <p:cNvSpPr/>
            <p:nvPr/>
          </p:nvSpPr>
          <p:spPr>
            <a:xfrm>
              <a:off x="2514398" y="994439"/>
              <a:ext cx="1442893" cy="1838612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rtlCol="0" anchor="t"/>
            <a:lstStyle/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1440" kern="0">
                  <a:solidFill>
                    <a:schemeClr val="bg2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Quality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endParaRPr lang="en-US" sz="960" kern="0">
                <a:solidFill>
                  <a:srgbClr val="000000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  <a:p>
              <a:pPr algn="ctr" defTabSz="1099475">
                <a:buClr>
                  <a:srgbClr val="000000"/>
                </a:buClr>
                <a:buSzPts val="1100"/>
              </a:pPr>
              <a:endParaRPr lang="en-US" sz="960" kern="0">
                <a:solidFill>
                  <a:srgbClr val="000000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Internal NCR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Complaints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CAPAs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SOPs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Set Up Sheets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46FE3B7-6532-DC5F-060F-6C61842BD113}"/>
                </a:ext>
              </a:extLst>
            </p:cNvPr>
            <p:cNvSpPr/>
            <p:nvPr/>
          </p:nvSpPr>
          <p:spPr>
            <a:xfrm>
              <a:off x="4022177" y="994439"/>
              <a:ext cx="1442893" cy="1838612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rtlCol="0" anchor="t"/>
            <a:lstStyle/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1440" kern="0">
                  <a:solidFill>
                    <a:schemeClr val="bg2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Autonomous Maintenance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endParaRPr lang="en-US" sz="1440" kern="0">
                <a:solidFill>
                  <a:schemeClr val="bg2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CILs 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Tagging 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Centerlines 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Breakdown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analysis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C7086DD-6B49-F9BC-0095-D2E87269F2D2}"/>
                </a:ext>
              </a:extLst>
            </p:cNvPr>
            <p:cNvSpPr/>
            <p:nvPr/>
          </p:nvSpPr>
          <p:spPr>
            <a:xfrm>
              <a:off x="5529956" y="994439"/>
              <a:ext cx="1442893" cy="1838612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rtlCol="0" anchor="t"/>
            <a:lstStyle/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1440" kern="0">
                  <a:solidFill>
                    <a:schemeClr val="bg2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Professional Maintenance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endParaRPr lang="en-US" sz="1440" kern="0">
                <a:solidFill>
                  <a:schemeClr val="bg2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Work Requests 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Mobile work order 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Planned maintenance tasks and schedule 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endParaRPr lang="en-US" sz="960" kern="0">
                <a:solidFill>
                  <a:srgbClr val="000000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C0DC044-ED98-50D2-D21C-28386E21850C}"/>
                </a:ext>
              </a:extLst>
            </p:cNvPr>
            <p:cNvSpPr/>
            <p:nvPr/>
          </p:nvSpPr>
          <p:spPr>
            <a:xfrm>
              <a:off x="7037735" y="994439"/>
              <a:ext cx="1442893" cy="1838612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rtlCol="0" anchor="t"/>
            <a:lstStyle/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1440" kern="0">
                  <a:solidFill>
                    <a:schemeClr val="bg2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Focused  Improvement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endParaRPr lang="en-US" sz="1440" kern="0">
                <a:solidFill>
                  <a:schemeClr val="bg2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5S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Gemba Walks 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Kaizens 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SIC 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Problem solving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DE396F1-02B6-4B8D-412E-23C306D73660}"/>
                </a:ext>
              </a:extLst>
            </p:cNvPr>
            <p:cNvSpPr/>
            <p:nvPr/>
          </p:nvSpPr>
          <p:spPr>
            <a:xfrm>
              <a:off x="8545512" y="994439"/>
              <a:ext cx="1442893" cy="1838612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rtlCol="0" anchor="t"/>
            <a:lstStyle/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1440" kern="0">
                  <a:solidFill>
                    <a:schemeClr val="bg2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People Development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endParaRPr lang="en-US" sz="1440" kern="0">
                <a:solidFill>
                  <a:schemeClr val="bg2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Training modules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Training delivery</a:t>
              </a:r>
            </a:p>
            <a:p>
              <a:pPr algn="ctr" defTabSz="1099475">
                <a:buClr>
                  <a:srgbClr val="000000"/>
                </a:buClr>
                <a:buSzPts val="1100"/>
              </a:pPr>
              <a:r>
                <a:rPr lang="en-US" sz="960" kern="0">
                  <a:solidFill>
                    <a:srgbClr val="000000"/>
                  </a:solidFill>
                  <a:latin typeface="Be Vietnam Pro" pitchFamily="2" charset="77"/>
                  <a:ea typeface="Avenir"/>
                  <a:cs typeface="Arial" panose="020B0604020202020204" pitchFamily="34" charset="0"/>
                  <a:sym typeface="Avenir"/>
                </a:rPr>
                <a:t>Skill matrixes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DAFAF-2F06-B5F1-D061-466F9BF8E400}"/>
              </a:ext>
            </a:extLst>
          </p:cNvPr>
          <p:cNvGrpSpPr/>
          <p:nvPr/>
        </p:nvGrpSpPr>
        <p:grpSpPr>
          <a:xfrm>
            <a:off x="2851203" y="3929377"/>
            <a:ext cx="5292618" cy="539652"/>
            <a:chOff x="2861965" y="3728505"/>
            <a:chExt cx="5292618" cy="539652"/>
          </a:xfrm>
        </p:grpSpPr>
        <p:sp>
          <p:nvSpPr>
            <p:cNvPr id="3249" name="Google Shape;3249;p465"/>
            <p:cNvSpPr/>
            <p:nvPr/>
          </p:nvSpPr>
          <p:spPr>
            <a:xfrm rot="5400000" flipH="1">
              <a:off x="7470622" y="3584196"/>
              <a:ext cx="539651" cy="828271"/>
            </a:xfrm>
            <a:prstGeom prst="bentArrow">
              <a:avLst>
                <a:gd name="adj1" fmla="val 13746"/>
                <a:gd name="adj2" fmla="val 25000"/>
                <a:gd name="adj3" fmla="val 25000"/>
                <a:gd name="adj4" fmla="val 4124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09932" tIns="109932" rIns="109932" bIns="109932" anchor="ctr" anchorCtr="0">
              <a:noAutofit/>
            </a:bodyPr>
            <a:lstStyle/>
            <a:p>
              <a:pPr algn="ctr" defTabSz="1099475">
                <a:buClr>
                  <a:srgbClr val="000000"/>
                </a:buClr>
              </a:pPr>
              <a:endParaRPr sz="1683" kern="0">
                <a:solidFill>
                  <a:srgbClr val="000000"/>
                </a:solidFill>
                <a:latin typeface="Be Vietnam Pro" pitchFamily="2" charset="77"/>
                <a:cs typeface="Arial"/>
                <a:sym typeface="Arial"/>
              </a:endParaRPr>
            </a:p>
          </p:txBody>
        </p:sp>
        <p:sp>
          <p:nvSpPr>
            <p:cNvPr id="19" name="Google Shape;3249;p465">
              <a:extLst>
                <a:ext uri="{FF2B5EF4-FFF2-40B4-BE49-F238E27FC236}">
                  <a16:creationId xmlns:a16="http://schemas.microsoft.com/office/drawing/2014/main" id="{E33CC0EC-31D1-DCA7-DE51-113AA1CDF5E1}"/>
                </a:ext>
              </a:extLst>
            </p:cNvPr>
            <p:cNvSpPr/>
            <p:nvPr/>
          </p:nvSpPr>
          <p:spPr>
            <a:xfrm rot="5400000" flipH="1" flipV="1">
              <a:off x="3006275" y="3584195"/>
              <a:ext cx="539651" cy="828271"/>
            </a:xfrm>
            <a:prstGeom prst="bentArrow">
              <a:avLst>
                <a:gd name="adj1" fmla="val 13746"/>
                <a:gd name="adj2" fmla="val 25000"/>
                <a:gd name="adj3" fmla="val 25000"/>
                <a:gd name="adj4" fmla="val 4124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09932" tIns="109932" rIns="109932" bIns="109932" anchor="ctr" anchorCtr="0">
              <a:noAutofit/>
            </a:bodyPr>
            <a:lstStyle/>
            <a:p>
              <a:pPr algn="ctr" defTabSz="1099475">
                <a:buClr>
                  <a:srgbClr val="000000"/>
                </a:buClr>
              </a:pPr>
              <a:endParaRPr sz="1683" kern="0">
                <a:solidFill>
                  <a:srgbClr val="000000"/>
                </a:solidFill>
                <a:latin typeface="Be Vietnam Pro" pitchFamily="2" charset="77"/>
                <a:cs typeface="Arial"/>
                <a:sym typeface="Arial"/>
              </a:endParaRPr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918B296-0672-A918-4139-CDD81BC22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449" y="777146"/>
            <a:ext cx="10250261" cy="341294"/>
          </a:xfrm>
        </p:spPr>
        <p:txBody>
          <a:bodyPr>
            <a:normAutofit/>
          </a:bodyPr>
          <a:lstStyle/>
          <a:p>
            <a:r>
              <a:rPr lang="en-US">
                <a:latin typeface="Be Vietnam Pro"/>
                <a:ea typeface="Source Sans Pro"/>
                <a:cs typeface="Roboto"/>
              </a:rPr>
              <a:t>Intellect aligns seamlessly with your standards and processes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F0D9C1-9D7F-C963-4B03-81FE3D169A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451" y="369113"/>
            <a:ext cx="10250259" cy="492019"/>
          </a:xfrm>
        </p:spPr>
        <p:txBody>
          <a:bodyPr/>
          <a:lstStyle/>
          <a:p>
            <a:r>
              <a:rPr lang="en-US" sz="2400">
                <a:latin typeface="Be Vietnam Pro"/>
                <a:ea typeface="Source Sans Pro"/>
                <a:cs typeface="Roboto"/>
              </a:rPr>
              <a:t>Unified Platform Accelerates Operational Excellence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6FE0CAC-DEDD-5E97-3545-75533C05F6F9}"/>
              </a:ext>
            </a:extLst>
          </p:cNvPr>
          <p:cNvGrpSpPr/>
          <p:nvPr/>
        </p:nvGrpSpPr>
        <p:grpSpPr>
          <a:xfrm>
            <a:off x="1382569" y="864749"/>
            <a:ext cx="1545364" cy="2257271"/>
            <a:chOff x="1382569" y="864749"/>
            <a:chExt cx="1545364" cy="2257271"/>
          </a:xfrm>
        </p:grpSpPr>
        <p:sp>
          <p:nvSpPr>
            <p:cNvPr id="3217" name="Google Shape;3217;p464"/>
            <p:cNvSpPr/>
            <p:nvPr/>
          </p:nvSpPr>
          <p:spPr>
            <a:xfrm>
              <a:off x="1382569" y="864847"/>
              <a:ext cx="1545364" cy="2257173"/>
            </a:xfrm>
            <a:prstGeom prst="roundRect">
              <a:avLst>
                <a:gd name="adj" fmla="val 8377"/>
              </a:avLst>
            </a:prstGeom>
            <a:solidFill>
              <a:schemeClr val="lt1"/>
            </a:solidFill>
            <a:ln>
              <a:noFill/>
            </a:ln>
            <a:effectLst>
              <a:outerShdw blurRad="228600" dist="76200" dir="5400000" algn="bl" rotWithShape="0">
                <a:srgbClr val="50596C">
                  <a:alpha val="10980"/>
                </a:srgbClr>
              </a:outerShdw>
            </a:effectLst>
          </p:spPr>
          <p:txBody>
            <a:bodyPr spcFirstLastPara="1" wrap="square" lIns="82457" tIns="41213" rIns="82457" bIns="41213" anchor="ctr" anchorCtr="0">
              <a:noAutofit/>
            </a:bodyPr>
            <a:lstStyle/>
            <a:p>
              <a:pPr marL="259598" indent="-198516" algn="ctr">
                <a:buClr>
                  <a:schemeClr val="dk1"/>
                </a:buClr>
                <a:buSzPts val="800"/>
              </a:pPr>
              <a:endParaRPr sz="962">
                <a:solidFill>
                  <a:schemeClr val="lt1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90CE3BD3-666C-F9CC-19E3-C0F674FC978C}"/>
                </a:ext>
              </a:extLst>
            </p:cNvPr>
            <p:cNvSpPr/>
            <p:nvPr/>
          </p:nvSpPr>
          <p:spPr>
            <a:xfrm>
              <a:off x="1387819" y="864749"/>
              <a:ext cx="1534865" cy="1173478"/>
            </a:xfrm>
            <a:prstGeom prst="round2SameRect">
              <a:avLst>
                <a:gd name="adj1" fmla="val 8828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40A6BF-33E6-7237-6921-8078C7EE15D4}"/>
              </a:ext>
            </a:extLst>
          </p:cNvPr>
          <p:cNvGrpSpPr/>
          <p:nvPr/>
        </p:nvGrpSpPr>
        <p:grpSpPr>
          <a:xfrm>
            <a:off x="3279195" y="864749"/>
            <a:ext cx="1545364" cy="2257271"/>
            <a:chOff x="1382569" y="864749"/>
            <a:chExt cx="1545364" cy="2257271"/>
          </a:xfrm>
        </p:grpSpPr>
        <p:sp>
          <p:nvSpPr>
            <p:cNvPr id="15" name="Google Shape;3217;p464">
              <a:extLst>
                <a:ext uri="{FF2B5EF4-FFF2-40B4-BE49-F238E27FC236}">
                  <a16:creationId xmlns:a16="http://schemas.microsoft.com/office/drawing/2014/main" id="{D2A6382E-9DF2-2AF5-0A34-82D44DB3E8A1}"/>
                </a:ext>
              </a:extLst>
            </p:cNvPr>
            <p:cNvSpPr/>
            <p:nvPr/>
          </p:nvSpPr>
          <p:spPr>
            <a:xfrm>
              <a:off x="1382569" y="864847"/>
              <a:ext cx="1545364" cy="2257173"/>
            </a:xfrm>
            <a:prstGeom prst="roundRect">
              <a:avLst>
                <a:gd name="adj" fmla="val 8377"/>
              </a:avLst>
            </a:prstGeom>
            <a:solidFill>
              <a:schemeClr val="lt1"/>
            </a:solidFill>
            <a:ln>
              <a:noFill/>
            </a:ln>
            <a:effectLst>
              <a:outerShdw blurRad="228600" dist="76200" dir="5400000" algn="bl" rotWithShape="0">
                <a:srgbClr val="50596C">
                  <a:alpha val="10980"/>
                </a:srgbClr>
              </a:outerShdw>
            </a:effectLst>
          </p:spPr>
          <p:txBody>
            <a:bodyPr spcFirstLastPara="1" wrap="square" lIns="82457" tIns="41213" rIns="82457" bIns="41213" anchor="ctr" anchorCtr="0">
              <a:noAutofit/>
            </a:bodyPr>
            <a:lstStyle/>
            <a:p>
              <a:pPr marL="259598" indent="-198516" algn="ctr">
                <a:buClr>
                  <a:schemeClr val="dk1"/>
                </a:buClr>
                <a:buSzPts val="800"/>
              </a:pPr>
              <a:endParaRPr sz="962">
                <a:solidFill>
                  <a:schemeClr val="lt1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8DC62B21-408F-40E9-10CF-D267401D7FE5}"/>
                </a:ext>
              </a:extLst>
            </p:cNvPr>
            <p:cNvSpPr/>
            <p:nvPr/>
          </p:nvSpPr>
          <p:spPr>
            <a:xfrm>
              <a:off x="1387819" y="864749"/>
              <a:ext cx="1534865" cy="1173478"/>
            </a:xfrm>
            <a:prstGeom prst="round2SameRect">
              <a:avLst>
                <a:gd name="adj1" fmla="val 8828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2DC022-C25F-AFF6-9FBA-FFAA24DF607B}"/>
              </a:ext>
            </a:extLst>
          </p:cNvPr>
          <p:cNvGrpSpPr/>
          <p:nvPr/>
        </p:nvGrpSpPr>
        <p:grpSpPr>
          <a:xfrm>
            <a:off x="5175821" y="864749"/>
            <a:ext cx="1545364" cy="2257271"/>
            <a:chOff x="1382569" y="864749"/>
            <a:chExt cx="1545364" cy="2257271"/>
          </a:xfrm>
        </p:grpSpPr>
        <p:sp>
          <p:nvSpPr>
            <p:cNvPr id="18" name="Google Shape;3217;p464">
              <a:extLst>
                <a:ext uri="{FF2B5EF4-FFF2-40B4-BE49-F238E27FC236}">
                  <a16:creationId xmlns:a16="http://schemas.microsoft.com/office/drawing/2014/main" id="{C0583E24-341B-697D-D3DE-408447712E1C}"/>
                </a:ext>
              </a:extLst>
            </p:cNvPr>
            <p:cNvSpPr/>
            <p:nvPr/>
          </p:nvSpPr>
          <p:spPr>
            <a:xfrm>
              <a:off x="1382569" y="864847"/>
              <a:ext cx="1545364" cy="2257173"/>
            </a:xfrm>
            <a:prstGeom prst="roundRect">
              <a:avLst>
                <a:gd name="adj" fmla="val 8377"/>
              </a:avLst>
            </a:prstGeom>
            <a:solidFill>
              <a:schemeClr val="lt1"/>
            </a:solidFill>
            <a:ln>
              <a:noFill/>
            </a:ln>
            <a:effectLst>
              <a:outerShdw blurRad="228600" dist="76200" dir="5400000" algn="bl" rotWithShape="0">
                <a:srgbClr val="50596C">
                  <a:alpha val="10980"/>
                </a:srgbClr>
              </a:outerShdw>
            </a:effectLst>
          </p:spPr>
          <p:txBody>
            <a:bodyPr spcFirstLastPara="1" wrap="square" lIns="82457" tIns="41213" rIns="82457" bIns="41213" anchor="ctr" anchorCtr="0">
              <a:noAutofit/>
            </a:bodyPr>
            <a:lstStyle/>
            <a:p>
              <a:pPr marL="259598" indent="-198516" algn="ctr">
                <a:buClr>
                  <a:schemeClr val="dk1"/>
                </a:buClr>
                <a:buSzPts val="800"/>
              </a:pPr>
              <a:endParaRPr sz="962">
                <a:solidFill>
                  <a:schemeClr val="lt1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  <p:sp>
          <p:nvSpPr>
            <p:cNvPr id="19" name="Round Same Side Corner Rectangle 18">
              <a:extLst>
                <a:ext uri="{FF2B5EF4-FFF2-40B4-BE49-F238E27FC236}">
                  <a16:creationId xmlns:a16="http://schemas.microsoft.com/office/drawing/2014/main" id="{3B63919B-5E2E-09AA-184F-BF3EAD2AE753}"/>
                </a:ext>
              </a:extLst>
            </p:cNvPr>
            <p:cNvSpPr/>
            <p:nvPr/>
          </p:nvSpPr>
          <p:spPr>
            <a:xfrm>
              <a:off x="1387819" y="864749"/>
              <a:ext cx="1534865" cy="1173478"/>
            </a:xfrm>
            <a:prstGeom prst="round2SameRect">
              <a:avLst>
                <a:gd name="adj1" fmla="val 8828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2388AE-B9F5-784A-9320-E00865976E64}"/>
              </a:ext>
            </a:extLst>
          </p:cNvPr>
          <p:cNvGrpSpPr/>
          <p:nvPr/>
        </p:nvGrpSpPr>
        <p:grpSpPr>
          <a:xfrm>
            <a:off x="7072447" y="864749"/>
            <a:ext cx="1545364" cy="2257271"/>
            <a:chOff x="1382569" y="864749"/>
            <a:chExt cx="1545364" cy="2257271"/>
          </a:xfrm>
        </p:grpSpPr>
        <p:sp>
          <p:nvSpPr>
            <p:cNvPr id="21" name="Google Shape;3217;p464">
              <a:extLst>
                <a:ext uri="{FF2B5EF4-FFF2-40B4-BE49-F238E27FC236}">
                  <a16:creationId xmlns:a16="http://schemas.microsoft.com/office/drawing/2014/main" id="{6577899F-0CB8-E3C1-1D8E-D1F36A44E7E2}"/>
                </a:ext>
              </a:extLst>
            </p:cNvPr>
            <p:cNvSpPr/>
            <p:nvPr/>
          </p:nvSpPr>
          <p:spPr>
            <a:xfrm>
              <a:off x="1382569" y="864847"/>
              <a:ext cx="1545364" cy="2257173"/>
            </a:xfrm>
            <a:prstGeom prst="roundRect">
              <a:avLst>
                <a:gd name="adj" fmla="val 8377"/>
              </a:avLst>
            </a:prstGeom>
            <a:solidFill>
              <a:schemeClr val="lt1"/>
            </a:solidFill>
            <a:ln>
              <a:noFill/>
            </a:ln>
            <a:effectLst>
              <a:outerShdw blurRad="228600" dist="76200" dir="5400000" algn="bl" rotWithShape="0">
                <a:srgbClr val="50596C">
                  <a:alpha val="10980"/>
                </a:srgbClr>
              </a:outerShdw>
            </a:effectLst>
          </p:spPr>
          <p:txBody>
            <a:bodyPr spcFirstLastPara="1" wrap="square" lIns="82457" tIns="41213" rIns="82457" bIns="41213" anchor="ctr" anchorCtr="0">
              <a:noAutofit/>
            </a:bodyPr>
            <a:lstStyle/>
            <a:p>
              <a:pPr marL="259598" indent="-198516" algn="ctr">
                <a:buClr>
                  <a:schemeClr val="dk1"/>
                </a:buClr>
                <a:buSzPts val="800"/>
              </a:pPr>
              <a:endParaRPr sz="962">
                <a:solidFill>
                  <a:schemeClr val="lt1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E6426ABA-630C-0563-1A1D-292E8354F8AC}"/>
                </a:ext>
              </a:extLst>
            </p:cNvPr>
            <p:cNvSpPr/>
            <p:nvPr/>
          </p:nvSpPr>
          <p:spPr>
            <a:xfrm>
              <a:off x="1387819" y="864749"/>
              <a:ext cx="1534865" cy="1173478"/>
            </a:xfrm>
            <a:prstGeom prst="round2SameRect">
              <a:avLst>
                <a:gd name="adj1" fmla="val 8828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51493F-BB88-2B0D-8076-978F70609FAB}"/>
              </a:ext>
            </a:extLst>
          </p:cNvPr>
          <p:cNvGrpSpPr/>
          <p:nvPr/>
        </p:nvGrpSpPr>
        <p:grpSpPr>
          <a:xfrm>
            <a:off x="8969074" y="864749"/>
            <a:ext cx="1545364" cy="2257271"/>
            <a:chOff x="1382569" y="864749"/>
            <a:chExt cx="1545364" cy="2257271"/>
          </a:xfrm>
        </p:grpSpPr>
        <p:sp>
          <p:nvSpPr>
            <p:cNvPr id="24" name="Google Shape;3217;p464">
              <a:extLst>
                <a:ext uri="{FF2B5EF4-FFF2-40B4-BE49-F238E27FC236}">
                  <a16:creationId xmlns:a16="http://schemas.microsoft.com/office/drawing/2014/main" id="{480F7569-1998-D261-DA10-0E1EE0F42068}"/>
                </a:ext>
              </a:extLst>
            </p:cNvPr>
            <p:cNvSpPr/>
            <p:nvPr/>
          </p:nvSpPr>
          <p:spPr>
            <a:xfrm>
              <a:off x="1382569" y="864847"/>
              <a:ext cx="1545364" cy="2257173"/>
            </a:xfrm>
            <a:prstGeom prst="roundRect">
              <a:avLst>
                <a:gd name="adj" fmla="val 8377"/>
              </a:avLst>
            </a:prstGeom>
            <a:solidFill>
              <a:schemeClr val="lt1"/>
            </a:solidFill>
            <a:ln>
              <a:noFill/>
            </a:ln>
            <a:effectLst>
              <a:outerShdw blurRad="228600" dist="76200" dir="5400000" algn="bl" rotWithShape="0">
                <a:srgbClr val="50596C">
                  <a:alpha val="10980"/>
                </a:srgbClr>
              </a:outerShdw>
            </a:effectLst>
          </p:spPr>
          <p:txBody>
            <a:bodyPr spcFirstLastPara="1" wrap="square" lIns="82457" tIns="41213" rIns="82457" bIns="41213" anchor="ctr" anchorCtr="0">
              <a:noAutofit/>
            </a:bodyPr>
            <a:lstStyle/>
            <a:p>
              <a:pPr marL="259598" indent="-198516" algn="ctr">
                <a:buClr>
                  <a:schemeClr val="dk1"/>
                </a:buClr>
                <a:buSzPts val="800"/>
              </a:pPr>
              <a:endParaRPr sz="962">
                <a:solidFill>
                  <a:schemeClr val="lt1"/>
                </a:solidFill>
                <a:latin typeface="Be Vietnam Pro" pitchFamily="2" charset="77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  <p:sp>
          <p:nvSpPr>
            <p:cNvPr id="25" name="Round Same Side Corner Rectangle 24">
              <a:extLst>
                <a:ext uri="{FF2B5EF4-FFF2-40B4-BE49-F238E27FC236}">
                  <a16:creationId xmlns:a16="http://schemas.microsoft.com/office/drawing/2014/main" id="{D5B9B062-C7AC-FC75-5BC3-17C9243F2501}"/>
                </a:ext>
              </a:extLst>
            </p:cNvPr>
            <p:cNvSpPr/>
            <p:nvPr/>
          </p:nvSpPr>
          <p:spPr>
            <a:xfrm>
              <a:off x="1387819" y="864749"/>
              <a:ext cx="1534865" cy="1173478"/>
            </a:xfrm>
            <a:prstGeom prst="round2SameRect">
              <a:avLst>
                <a:gd name="adj1" fmla="val 8828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73" name="Google Shape;3173;p464"/>
          <p:cNvGrpSpPr/>
          <p:nvPr/>
        </p:nvGrpSpPr>
        <p:grpSpPr>
          <a:xfrm>
            <a:off x="1494917" y="3350642"/>
            <a:ext cx="4059442" cy="221307"/>
            <a:chOff x="2566200" y="3608750"/>
            <a:chExt cx="4501373" cy="245400"/>
          </a:xfrm>
        </p:grpSpPr>
        <p:pic>
          <p:nvPicPr>
            <p:cNvPr id="3174" name="Google Shape;3174;p464" title="success (1)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66200" y="3608750"/>
              <a:ext cx="227150" cy="22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5" name="Google Shape;3175;p464"/>
            <p:cNvSpPr txBox="1"/>
            <p:nvPr/>
          </p:nvSpPr>
          <p:spPr>
            <a:xfrm>
              <a:off x="2834573" y="3664550"/>
              <a:ext cx="4233000" cy="18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721">
                  <a:solidFill>
                    <a:srgbClr val="50596C"/>
                  </a:solidFill>
                  <a:latin typeface="Be Vietnam Pro" pitchFamily="2" charset="77"/>
                  <a:ea typeface="Open Sans SemiBold"/>
                  <a:cs typeface="Open Sans SemiBold"/>
                  <a:sym typeface="Open Sans SemiBold"/>
                </a:rPr>
                <a:t>Seamless integration with client’s system of record (CMMS,, ERP; LMS, MES,QMS)</a:t>
              </a:r>
              <a:endParaRPr sz="721">
                <a:solidFill>
                  <a:srgbClr val="50596C"/>
                </a:solidFill>
                <a:latin typeface="Be Vietnam Pro" pitchFamily="2" charset="77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3176" name="Google Shape;3176;p464"/>
          <p:cNvGrpSpPr/>
          <p:nvPr/>
        </p:nvGrpSpPr>
        <p:grpSpPr>
          <a:xfrm>
            <a:off x="8182644" y="3350709"/>
            <a:ext cx="2382593" cy="221173"/>
            <a:chOff x="2659450" y="4283600"/>
            <a:chExt cx="2641975" cy="245250"/>
          </a:xfrm>
        </p:grpSpPr>
        <p:sp>
          <p:nvSpPr>
            <p:cNvPr id="3177" name="Google Shape;3177;p464"/>
            <p:cNvSpPr txBox="1"/>
            <p:nvPr/>
          </p:nvSpPr>
          <p:spPr>
            <a:xfrm>
              <a:off x="2922425" y="4339250"/>
              <a:ext cx="2379000" cy="18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721">
                  <a:solidFill>
                    <a:srgbClr val="50596C"/>
                  </a:solidFill>
                  <a:latin typeface="Be Vietnam Pro" pitchFamily="2" charset="77"/>
                  <a:ea typeface="Open Sans SemiBold"/>
                  <a:cs typeface="Open Sans SemiBold"/>
                  <a:sym typeface="Open Sans SemiBold"/>
                </a:rPr>
                <a:t>Streamlined and compliant onboarding process</a:t>
              </a:r>
              <a:endParaRPr sz="721">
                <a:solidFill>
                  <a:srgbClr val="50596C"/>
                </a:solidFill>
                <a:latin typeface="Be Vietnam Pro" pitchFamily="2" charset="77"/>
                <a:ea typeface="Open Sans SemiBold"/>
                <a:cs typeface="Open Sans SemiBold"/>
                <a:sym typeface="Open Sans SemiBold"/>
              </a:endParaRPr>
            </a:p>
          </p:txBody>
        </p:sp>
        <p:pic>
          <p:nvPicPr>
            <p:cNvPr id="3178" name="Google Shape;3178;p464" title="success (1)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59450" y="4283600"/>
              <a:ext cx="227150" cy="227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79" name="Google Shape;3179;p464"/>
          <p:cNvGrpSpPr/>
          <p:nvPr/>
        </p:nvGrpSpPr>
        <p:grpSpPr>
          <a:xfrm>
            <a:off x="5755984" y="3351364"/>
            <a:ext cx="2385457" cy="219864"/>
            <a:chOff x="2678725" y="4642225"/>
            <a:chExt cx="2645150" cy="243800"/>
          </a:xfrm>
        </p:grpSpPr>
        <p:sp>
          <p:nvSpPr>
            <p:cNvPr id="3180" name="Google Shape;3180;p464"/>
            <p:cNvSpPr txBox="1"/>
            <p:nvPr/>
          </p:nvSpPr>
          <p:spPr>
            <a:xfrm>
              <a:off x="2944875" y="4696425"/>
              <a:ext cx="2379000" cy="18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721">
                  <a:solidFill>
                    <a:srgbClr val="50596C"/>
                  </a:solidFill>
                  <a:latin typeface="Be Vietnam Pro" pitchFamily="2" charset="77"/>
                  <a:ea typeface="Open Sans SemiBold"/>
                  <a:cs typeface="Open Sans SemiBold"/>
                  <a:sym typeface="Open Sans SemiBold"/>
                </a:rPr>
                <a:t>Automated &amp; real-time embedded reporting</a:t>
              </a:r>
              <a:endParaRPr sz="721">
                <a:solidFill>
                  <a:srgbClr val="50596C"/>
                </a:solidFill>
                <a:latin typeface="Be Vietnam Pro" pitchFamily="2" charset="77"/>
                <a:ea typeface="Open Sans SemiBold"/>
                <a:cs typeface="Open Sans SemiBold"/>
                <a:sym typeface="Open Sans SemiBold"/>
              </a:endParaRPr>
            </a:p>
          </p:txBody>
        </p:sp>
        <p:pic>
          <p:nvPicPr>
            <p:cNvPr id="3181" name="Google Shape;3181;p464" title="success (1)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8725" y="4642225"/>
              <a:ext cx="227150" cy="227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83" name="Google Shape;3183;p464"/>
          <p:cNvSpPr txBox="1"/>
          <p:nvPr/>
        </p:nvSpPr>
        <p:spPr>
          <a:xfrm>
            <a:off x="3367519" y="4036818"/>
            <a:ext cx="5275303" cy="22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82457" bIns="0" anchor="t" anchorCtr="0">
            <a:no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1202" b="1">
                <a:solidFill>
                  <a:srgbClr val="191455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Seamless Third-Party Integrations</a:t>
            </a:r>
            <a:endParaRPr sz="1082" b="1">
              <a:solidFill>
                <a:srgbClr val="191455"/>
              </a:solidFill>
              <a:latin typeface="Be Vietnam Pro" pitchFamily="2" charset="77"/>
              <a:ea typeface="Open Sans"/>
              <a:cs typeface="Open Sans"/>
              <a:sym typeface="Open Sans"/>
            </a:endParaRPr>
          </a:p>
        </p:txBody>
      </p:sp>
      <p:pic>
        <p:nvPicPr>
          <p:cNvPr id="3191" name="Google Shape;3191;p464" title="responsive 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4347" y="3942517"/>
            <a:ext cx="322649" cy="32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2" name="Google Shape;3192;p464" title="monitor (1) 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1771" y="3931263"/>
            <a:ext cx="335073" cy="335073"/>
          </a:xfrm>
          <a:prstGeom prst="rect">
            <a:avLst/>
          </a:prstGeom>
          <a:noFill/>
          <a:ln>
            <a:noFill/>
          </a:ln>
        </p:spPr>
      </p:pic>
      <p:sp>
        <p:nvSpPr>
          <p:cNvPr id="3210" name="Google Shape;3210;p464"/>
          <p:cNvSpPr/>
          <p:nvPr/>
        </p:nvSpPr>
        <p:spPr>
          <a:xfrm>
            <a:off x="3411090" y="2139921"/>
            <a:ext cx="1400622" cy="9225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52240"/>
              </a:buClr>
              <a:buSzPts val="1100"/>
            </a:pPr>
            <a:r>
              <a:rPr lang="en" sz="800" b="1">
                <a:solidFill>
                  <a:srgbClr val="152240"/>
                </a:solidFill>
                <a:latin typeface="Be Vietnam Pro"/>
                <a:ea typeface="Open Sans"/>
                <a:cs typeface="Open Sans"/>
                <a:sym typeface="Open Sans"/>
              </a:rPr>
              <a:t>Collaboration</a:t>
            </a:r>
            <a:endParaRPr sz="842" b="1">
              <a:solidFill>
                <a:srgbClr val="000000"/>
              </a:solidFill>
              <a:latin typeface="Be Vietnam Pro" pitchFamily="2" charset="77"/>
              <a:ea typeface="Open Sans"/>
              <a:cs typeface="Open Sans"/>
              <a:sym typeface="Open Sans"/>
            </a:endParaRPr>
          </a:p>
          <a:p>
            <a:pPr marL="167640" indent="-160020">
              <a:spcBef>
                <a:spcPts val="481"/>
              </a:spcBef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42">
                <a:solidFill>
                  <a:srgbClr val="152240"/>
                </a:solidFill>
                <a:latin typeface="Be Vietnam Pro" pitchFamily="2" charset="77"/>
                <a:ea typeface="Open Sans Medium"/>
                <a:cs typeface="Open Sans Medium"/>
                <a:sym typeface="Open Sans Medium"/>
              </a:rPr>
              <a:t>Daily meetings boards</a:t>
            </a:r>
            <a:endParaRPr sz="842">
              <a:solidFill>
                <a:srgbClr val="152240"/>
              </a:solidFill>
              <a:latin typeface="Be Vietnam Pro" pitchFamily="2" charset="77"/>
              <a:ea typeface="Open Sans Medium"/>
              <a:cs typeface="Open Sans Medium"/>
            </a:endParaRPr>
          </a:p>
          <a:p>
            <a:pPr marL="167640" indent="-160020">
              <a:spcBef>
                <a:spcPts val="481"/>
              </a:spcBef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42">
                <a:solidFill>
                  <a:srgbClr val="152240"/>
                </a:solidFill>
                <a:latin typeface="Be Vietnam Pro" pitchFamily="2" charset="77"/>
                <a:ea typeface="Open Sans Medium"/>
                <a:cs typeface="Open Sans Medium"/>
                <a:sym typeface="Open Sans Medium"/>
              </a:rPr>
              <a:t>Communication &amp; messaging</a:t>
            </a:r>
            <a:endParaRPr sz="842">
              <a:solidFill>
                <a:srgbClr val="152240"/>
              </a:solidFill>
              <a:latin typeface="Be Vietnam Pro" pitchFamily="2" charset="77"/>
              <a:ea typeface="Open Sans Medium"/>
              <a:cs typeface="Open Sans Medium"/>
            </a:endParaRPr>
          </a:p>
          <a:p>
            <a:pPr marL="167640" indent="-160020">
              <a:spcBef>
                <a:spcPts val="481"/>
              </a:spcBef>
              <a:spcAft>
                <a:spcPts val="481"/>
              </a:spcAft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42">
                <a:solidFill>
                  <a:srgbClr val="152240"/>
                </a:solidFill>
                <a:latin typeface="Be Vietnam Pro" pitchFamily="2" charset="77"/>
                <a:ea typeface="Open Sans Medium"/>
                <a:cs typeface="Open Sans Medium"/>
                <a:sym typeface="Open Sans Medium"/>
              </a:rPr>
              <a:t>Issue &amp; action tracking</a:t>
            </a:r>
            <a:endParaRPr sz="842">
              <a:solidFill>
                <a:srgbClr val="152240"/>
              </a:solidFill>
              <a:latin typeface="Be Vietnam Pro" pitchFamily="2" charset="77"/>
              <a:ea typeface="Open Sans Medium"/>
              <a:cs typeface="Open Sans Medium"/>
            </a:endParaRPr>
          </a:p>
        </p:txBody>
      </p:sp>
      <p:sp>
        <p:nvSpPr>
          <p:cNvPr id="3214" name="Google Shape;3214;p464"/>
          <p:cNvSpPr/>
          <p:nvPr/>
        </p:nvSpPr>
        <p:spPr>
          <a:xfrm>
            <a:off x="7250112" y="2139921"/>
            <a:ext cx="1400622" cy="9225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52240"/>
              </a:buClr>
              <a:buSzPts val="1100"/>
            </a:pPr>
            <a:r>
              <a:rPr lang="en" sz="842" b="1">
                <a:solidFill>
                  <a:srgbClr val="152240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Skill Management</a:t>
            </a:r>
            <a:endParaRPr sz="842" b="1">
              <a:solidFill>
                <a:srgbClr val="000000"/>
              </a:solidFill>
              <a:latin typeface="Be Vietnam Pro" pitchFamily="2" charset="77"/>
              <a:ea typeface="Open Sans"/>
              <a:cs typeface="Open Sans"/>
              <a:sym typeface="Open Sans"/>
            </a:endParaRPr>
          </a:p>
          <a:p>
            <a:pPr marL="167975" indent="-160340">
              <a:spcBef>
                <a:spcPts val="481"/>
              </a:spcBef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42">
                <a:solidFill>
                  <a:srgbClr val="152240"/>
                </a:solidFill>
                <a:latin typeface="Be Vietnam Pro" pitchFamily="2" charset="77"/>
                <a:ea typeface="Open Sans Medium"/>
                <a:cs typeface="Open Sans Medium"/>
                <a:sym typeface="Open Sans Medium"/>
              </a:rPr>
              <a:t>On the job and self paced learning</a:t>
            </a:r>
            <a:endParaRPr sz="842">
              <a:solidFill>
                <a:srgbClr val="152240"/>
              </a:solidFill>
              <a:latin typeface="Be Vietnam Pro" pitchFamily="2" charset="77"/>
              <a:ea typeface="Open Sans Medium"/>
              <a:cs typeface="Open Sans Medium"/>
              <a:sym typeface="Open Sans Medium"/>
            </a:endParaRPr>
          </a:p>
          <a:p>
            <a:pPr marL="167975" indent="-160340">
              <a:spcBef>
                <a:spcPts val="481"/>
              </a:spcBef>
              <a:spcAft>
                <a:spcPts val="481"/>
              </a:spcAft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42">
                <a:solidFill>
                  <a:srgbClr val="152240"/>
                </a:solidFill>
                <a:latin typeface="Be Vietnam Pro" pitchFamily="2" charset="77"/>
                <a:ea typeface="Open Sans Medium"/>
                <a:cs typeface="Open Sans Medium"/>
                <a:sym typeface="Open Sans Medium"/>
              </a:rPr>
              <a:t>Training matrices</a:t>
            </a:r>
            <a:endParaRPr sz="842">
              <a:solidFill>
                <a:srgbClr val="152240"/>
              </a:solidFill>
              <a:latin typeface="Be Vietnam Pro" pitchFamily="2" charset="77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3215" name="Google Shape;3215;p464" title="Frame 13697.png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061" y="966019"/>
            <a:ext cx="1190136" cy="1070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19" name="Google Shape;3219;p464"/>
          <p:cNvSpPr/>
          <p:nvPr/>
        </p:nvSpPr>
        <p:spPr>
          <a:xfrm>
            <a:off x="1527352" y="2139550"/>
            <a:ext cx="1245373" cy="9225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52240"/>
              </a:buClr>
              <a:buSzPts val="1100"/>
            </a:pPr>
            <a:r>
              <a:rPr lang="en" sz="842" b="1">
                <a:solidFill>
                  <a:srgbClr val="152240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Task Management</a:t>
            </a:r>
            <a:endParaRPr sz="842" b="1">
              <a:solidFill>
                <a:srgbClr val="000000"/>
              </a:solidFill>
              <a:latin typeface="Be Vietnam Pro" pitchFamily="2" charset="77"/>
              <a:ea typeface="Open Sans"/>
              <a:cs typeface="Open Sans"/>
              <a:sym typeface="Open Sans"/>
            </a:endParaRPr>
          </a:p>
          <a:p>
            <a:pPr marL="167975" indent="-160340">
              <a:spcBef>
                <a:spcPts val="481"/>
              </a:spcBef>
              <a:spcAft>
                <a:spcPts val="481"/>
              </a:spcAft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42">
                <a:solidFill>
                  <a:srgbClr val="152240"/>
                </a:solidFill>
                <a:latin typeface="Be Vietnam Pro" pitchFamily="2" charset="77"/>
                <a:ea typeface="Open Sans Medium"/>
                <a:cs typeface="Open Sans Medium"/>
                <a:sym typeface="Open Sans Medium"/>
              </a:rPr>
              <a:t>Complete no code workflow toolkit for all checklists, inspections, escalations</a:t>
            </a:r>
            <a:endParaRPr sz="842">
              <a:solidFill>
                <a:srgbClr val="152240"/>
              </a:solidFill>
              <a:latin typeface="Be Vietnam Pro" pitchFamily="2" charset="77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224" name="Google Shape;3224;p464"/>
          <p:cNvSpPr/>
          <p:nvPr/>
        </p:nvSpPr>
        <p:spPr>
          <a:xfrm>
            <a:off x="9117464" y="2177484"/>
            <a:ext cx="1285368" cy="9225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52240"/>
              </a:buClr>
              <a:buSzPts val="1100"/>
            </a:pPr>
            <a:r>
              <a:rPr lang="en" sz="800" b="1">
                <a:solidFill>
                  <a:srgbClr val="152240"/>
                </a:solidFill>
                <a:latin typeface="Be Vietnam Pro"/>
                <a:ea typeface="Open Sans"/>
                <a:cs typeface="Open Sans"/>
              </a:rPr>
              <a:t>Embedded AI</a:t>
            </a:r>
            <a:endParaRPr lang="en" sz="800" b="1" dirty="0">
              <a:solidFill>
                <a:srgbClr val="152240"/>
              </a:solidFill>
              <a:latin typeface="Be Vietnam Pro" pitchFamily="2" charset="77"/>
              <a:ea typeface="Open Sans"/>
              <a:cs typeface="Open Sans"/>
            </a:endParaRPr>
          </a:p>
          <a:p>
            <a:pPr marL="167640" indent="-160020">
              <a:spcBef>
                <a:spcPts val="481"/>
              </a:spcBef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42">
                <a:solidFill>
                  <a:srgbClr val="152240"/>
                </a:solidFill>
                <a:latin typeface="Be Vietnam Pro" pitchFamily="2" charset="77"/>
                <a:ea typeface="Open Sans Medium"/>
                <a:cs typeface="Open Sans Medium"/>
                <a:sym typeface="Open Sans Medium"/>
              </a:rPr>
              <a:t>AI co-pilot</a:t>
            </a:r>
            <a:endParaRPr sz="842">
              <a:solidFill>
                <a:srgbClr val="152240"/>
              </a:solidFill>
              <a:latin typeface="Be Vietnam Pro" pitchFamily="2" charset="77"/>
              <a:ea typeface="Open Sans Medium"/>
              <a:cs typeface="Open Sans Medium"/>
            </a:endParaRPr>
          </a:p>
          <a:p>
            <a:pPr marL="167640" indent="-160020">
              <a:spcBef>
                <a:spcPts val="481"/>
              </a:spcBef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42">
                <a:solidFill>
                  <a:srgbClr val="152240"/>
                </a:solidFill>
                <a:latin typeface="Be Vietnam Pro" pitchFamily="2" charset="77"/>
                <a:ea typeface="Open Sans Medium"/>
                <a:cs typeface="Open Sans Medium"/>
                <a:sym typeface="Open Sans Medium"/>
              </a:rPr>
              <a:t>Conversational analytics</a:t>
            </a:r>
            <a:endParaRPr sz="842">
              <a:solidFill>
                <a:srgbClr val="152240"/>
              </a:solidFill>
              <a:latin typeface="Be Vietnam Pro" pitchFamily="2" charset="77"/>
              <a:ea typeface="Open Sans Medium"/>
              <a:cs typeface="Open Sans Medium"/>
            </a:endParaRPr>
          </a:p>
          <a:p>
            <a:pPr marL="167640" indent="-160020">
              <a:spcBef>
                <a:spcPts val="481"/>
              </a:spcBef>
              <a:spcAft>
                <a:spcPts val="481"/>
              </a:spcAft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42">
                <a:solidFill>
                  <a:srgbClr val="152240"/>
                </a:solidFill>
                <a:latin typeface="Be Vietnam Pro" pitchFamily="2" charset="77"/>
                <a:ea typeface="Open Sans Medium"/>
                <a:cs typeface="Open Sans Medium"/>
                <a:sym typeface="Open Sans Medium"/>
              </a:rPr>
              <a:t>Generative content</a:t>
            </a:r>
            <a:endParaRPr sz="842">
              <a:solidFill>
                <a:srgbClr val="152240"/>
              </a:solidFill>
              <a:latin typeface="Be Vietnam Pro" pitchFamily="2" charset="77"/>
              <a:ea typeface="Open Sans Medium"/>
              <a:cs typeface="Open Sans Medium"/>
            </a:endParaRPr>
          </a:p>
        </p:txBody>
      </p:sp>
      <p:pic>
        <p:nvPicPr>
          <p:cNvPr id="3225" name="Google Shape;3225;p464" title="search field.png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5309" y="1323491"/>
            <a:ext cx="1332894" cy="430305"/>
          </a:xfrm>
          <a:prstGeom prst="rect">
            <a:avLst/>
          </a:prstGeom>
          <a:noFill/>
          <a:ln>
            <a:noFill/>
          </a:ln>
        </p:spPr>
      </p:pic>
      <p:sp>
        <p:nvSpPr>
          <p:cNvPr id="3229" name="Google Shape;3229;p464"/>
          <p:cNvSpPr/>
          <p:nvPr/>
        </p:nvSpPr>
        <p:spPr>
          <a:xfrm>
            <a:off x="5268912" y="2139922"/>
            <a:ext cx="1366262" cy="9225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52240"/>
              </a:buClr>
              <a:buSzPts val="1100"/>
            </a:pPr>
            <a:r>
              <a:rPr lang="en" sz="842" b="1">
                <a:solidFill>
                  <a:srgbClr val="152240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Knowledge Management</a:t>
            </a:r>
            <a:endParaRPr sz="842" b="1">
              <a:solidFill>
                <a:srgbClr val="000000"/>
              </a:solidFill>
              <a:latin typeface="Be Vietnam Pro" pitchFamily="2" charset="77"/>
              <a:ea typeface="Open Sans"/>
              <a:cs typeface="Open Sans"/>
              <a:sym typeface="Open Sans"/>
            </a:endParaRPr>
          </a:p>
          <a:p>
            <a:pPr marL="167640" indent="-160020">
              <a:spcBef>
                <a:spcPts val="481"/>
              </a:spcBef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42">
                <a:solidFill>
                  <a:srgbClr val="152240"/>
                </a:solidFill>
                <a:latin typeface="Be Vietnam Pro" pitchFamily="2" charset="77"/>
                <a:ea typeface="Open Sans Medium"/>
                <a:cs typeface="Open Sans Medium"/>
                <a:sym typeface="Open Sans Medium"/>
              </a:rPr>
              <a:t>Asset centric knowledge base</a:t>
            </a:r>
            <a:endParaRPr sz="842">
              <a:solidFill>
                <a:srgbClr val="152240"/>
              </a:solidFill>
              <a:latin typeface="Be Vietnam Pro" pitchFamily="2" charset="77"/>
              <a:ea typeface="Open Sans Medium"/>
              <a:cs typeface="Open Sans Medium"/>
            </a:endParaRPr>
          </a:p>
          <a:p>
            <a:pPr marL="167640" indent="-160020">
              <a:spcBef>
                <a:spcPts val="481"/>
              </a:spcBef>
              <a:spcAft>
                <a:spcPts val="481"/>
              </a:spcAft>
              <a:buClr>
                <a:srgbClr val="152240"/>
              </a:buClr>
              <a:buSzPts val="700"/>
              <a:buFont typeface="Open Sans Medium"/>
              <a:buChar char="●"/>
            </a:pPr>
            <a:r>
              <a:rPr lang="en" sz="800">
                <a:solidFill>
                  <a:srgbClr val="152240"/>
                </a:solidFill>
                <a:latin typeface="Be Vietnam Pro"/>
                <a:ea typeface="Open Sans Medium"/>
                <a:cs typeface="Open Sans Medium"/>
                <a:sym typeface="Open Sans Medium"/>
              </a:rPr>
              <a:t>AI-Powered</a:t>
            </a:r>
            <a:r>
              <a:rPr lang="en" sz="800" dirty="0">
                <a:solidFill>
                  <a:srgbClr val="152240"/>
                </a:solidFill>
                <a:latin typeface="Be Vietnam Pro"/>
                <a:ea typeface="Open Sans Medium"/>
                <a:cs typeface="Open Sans Medium"/>
                <a:sym typeface="Open Sans Medium"/>
              </a:rPr>
              <a:t> work instruction</a:t>
            </a:r>
            <a:endParaRPr sz="800" dirty="0">
              <a:solidFill>
                <a:srgbClr val="152240"/>
              </a:solidFill>
              <a:latin typeface="Be Vietnam Pro"/>
              <a:ea typeface="Open Sans Medium"/>
              <a:cs typeface="Open Sans Medium"/>
            </a:endParaRPr>
          </a:p>
        </p:txBody>
      </p:sp>
      <p:pic>
        <p:nvPicPr>
          <p:cNvPr id="3230" name="Google Shape;3230;p464" title="Frame 14729.png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080" y="886931"/>
            <a:ext cx="1352667" cy="115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1" name="Google Shape;3231;p464" title="Frame 1468 (1).png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395" y="927107"/>
            <a:ext cx="1360965" cy="11111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65F86B06-1BF0-C803-6415-2B6D44568C3D}"/>
              </a:ext>
            </a:extLst>
          </p:cNvPr>
          <p:cNvSpPr/>
          <p:nvPr/>
        </p:nvSpPr>
        <p:spPr>
          <a:xfrm rot="16200000">
            <a:off x="5521464" y="-1068789"/>
            <a:ext cx="620971" cy="9482539"/>
          </a:xfrm>
          <a:prstGeom prst="leftBrace">
            <a:avLst>
              <a:gd name="adj1" fmla="val 15696"/>
              <a:gd name="adj2" fmla="val 500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e Vietnam Pro" pitchFamily="2" charset="77"/>
            </a:endParaRPr>
          </a:p>
        </p:txBody>
      </p:sp>
      <p:pic>
        <p:nvPicPr>
          <p:cNvPr id="3220" name="Google Shape;3220;p464" title="elements-dropdown.png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881" y="1013625"/>
            <a:ext cx="1234844" cy="1022148"/>
          </a:xfrm>
          <a:prstGeom prst="rect">
            <a:avLst/>
          </a:prstGeom>
          <a:noFill/>
          <a:ln>
            <a:noFill/>
          </a:ln>
        </p:spPr>
      </p:pic>
      <p:sp>
        <p:nvSpPr>
          <p:cNvPr id="3184" name="Google Shape;3184;p464"/>
          <p:cNvSpPr txBox="1"/>
          <p:nvPr/>
        </p:nvSpPr>
        <p:spPr>
          <a:xfrm>
            <a:off x="2951582" y="4566847"/>
            <a:ext cx="1673062" cy="14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82457" bIns="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</a:pPr>
            <a:r>
              <a:rPr lang="en" sz="1202" b="1">
                <a:solidFill>
                  <a:srgbClr val="535353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ERP / EAM</a:t>
            </a:r>
            <a:endParaRPr sz="1202" b="1">
              <a:solidFill>
                <a:srgbClr val="535353"/>
              </a:solidFill>
              <a:latin typeface="Be Vietnam Pro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3185" name="Google Shape;3185;p464"/>
          <p:cNvSpPr txBox="1"/>
          <p:nvPr/>
        </p:nvSpPr>
        <p:spPr>
          <a:xfrm>
            <a:off x="2639534" y="4487266"/>
            <a:ext cx="1319187" cy="14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82457" bIns="0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endParaRPr sz="721">
              <a:solidFill>
                <a:srgbClr val="191455"/>
              </a:solidFill>
              <a:latin typeface="Be Vietnam Pro" pitchFamily="2" charset="77"/>
              <a:ea typeface="Open Sans"/>
              <a:cs typeface="Open Sans"/>
              <a:sym typeface="Open Sans"/>
            </a:endParaRPr>
          </a:p>
        </p:txBody>
      </p:sp>
      <p:cxnSp>
        <p:nvCxnSpPr>
          <p:cNvPr id="3187" name="Google Shape;3187;p464"/>
          <p:cNvCxnSpPr/>
          <p:nvPr/>
        </p:nvCxnSpPr>
        <p:spPr>
          <a:xfrm>
            <a:off x="4838481" y="4713308"/>
            <a:ext cx="0" cy="830759"/>
          </a:xfrm>
          <a:prstGeom prst="straightConnector1">
            <a:avLst/>
          </a:prstGeom>
          <a:noFill/>
          <a:ln w="9525" cap="flat" cmpd="sng">
            <a:solidFill>
              <a:srgbClr val="DBE0E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88" name="Google Shape;3188;p464"/>
          <p:cNvCxnSpPr/>
          <p:nvPr/>
        </p:nvCxnSpPr>
        <p:spPr>
          <a:xfrm>
            <a:off x="6947207" y="4713308"/>
            <a:ext cx="0" cy="830759"/>
          </a:xfrm>
          <a:prstGeom prst="straightConnector1">
            <a:avLst/>
          </a:prstGeom>
          <a:noFill/>
          <a:ln w="9525" cap="flat" cmpd="sng">
            <a:solidFill>
              <a:srgbClr val="DBE0E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93" name="Google Shape;3193;p46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51597" y="5045107"/>
            <a:ext cx="590603" cy="32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4" name="Google Shape;3194;p46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91296" y="5349172"/>
            <a:ext cx="508466" cy="32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5" name="Google Shape;3195;p464" title="infor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85393" y="4929540"/>
            <a:ext cx="839266" cy="419634"/>
          </a:xfrm>
          <a:prstGeom prst="rect">
            <a:avLst/>
          </a:prstGeom>
          <a:noFill/>
          <a:ln>
            <a:noFill/>
          </a:ln>
        </p:spPr>
      </p:pic>
      <p:sp>
        <p:nvSpPr>
          <p:cNvPr id="3199" name="Google Shape;3199;p464"/>
          <p:cNvSpPr txBox="1"/>
          <p:nvPr/>
        </p:nvSpPr>
        <p:spPr>
          <a:xfrm>
            <a:off x="5014630" y="4577609"/>
            <a:ext cx="1673062" cy="14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82457" bIns="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</a:pPr>
            <a:r>
              <a:rPr lang="en" sz="1200" b="1">
                <a:solidFill>
                  <a:srgbClr val="535353"/>
                </a:solidFill>
                <a:latin typeface="Be Vietnam Pro"/>
                <a:ea typeface="Open Sans"/>
                <a:cs typeface="Open Sans"/>
                <a:sym typeface="Open Sans"/>
              </a:rPr>
              <a:t>MES </a:t>
            </a:r>
            <a:endParaRPr lang="en-US" sz="1202" b="1">
              <a:solidFill>
                <a:srgbClr val="535353"/>
              </a:solidFill>
              <a:latin typeface="Be Vietnam Pro" pitchFamily="2" charset="77"/>
              <a:ea typeface="Open Sans"/>
              <a:cs typeface="Open Sans"/>
            </a:endParaRPr>
          </a:p>
        </p:txBody>
      </p:sp>
      <p:pic>
        <p:nvPicPr>
          <p:cNvPr id="3200" name="Google Shape;3200;p464" title="siemens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07626" y="4800146"/>
            <a:ext cx="678441" cy="67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1" name="Google Shape;3201;p464" title="aveva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966701" y="5265845"/>
            <a:ext cx="590604" cy="247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2" name="Google Shape;3202;p464"/>
          <p:cNvPicPr preferRelativeResize="0"/>
          <p:nvPr/>
        </p:nvPicPr>
        <p:blipFill rotWithShape="1">
          <a:blip r:embed="rId16">
            <a:alphaModFix/>
          </a:blip>
          <a:srcRect t="10573" r="21272" b="7398"/>
          <a:stretch/>
        </p:blipFill>
        <p:spPr>
          <a:xfrm>
            <a:off x="5235066" y="5209720"/>
            <a:ext cx="335057" cy="342843"/>
          </a:xfrm>
          <a:prstGeom prst="rect">
            <a:avLst/>
          </a:prstGeom>
          <a:noFill/>
          <a:ln>
            <a:noFill/>
          </a:ln>
        </p:spPr>
      </p:pic>
      <p:sp>
        <p:nvSpPr>
          <p:cNvPr id="3203" name="Google Shape;3203;p464"/>
          <p:cNvSpPr txBox="1"/>
          <p:nvPr/>
        </p:nvSpPr>
        <p:spPr>
          <a:xfrm>
            <a:off x="7416185" y="4577609"/>
            <a:ext cx="1673062" cy="14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82457" bIns="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</a:pPr>
            <a:r>
              <a:rPr lang="en" sz="1200" b="1">
                <a:solidFill>
                  <a:srgbClr val="535353"/>
                </a:solidFill>
                <a:latin typeface="Be Vietnam Pro"/>
                <a:ea typeface="Open Sans"/>
                <a:cs typeface="Open Sans"/>
              </a:rPr>
              <a:t>Website Hosting</a:t>
            </a:r>
            <a:endParaRPr lang="en" sz="1200" b="1" dirty="0">
              <a:solidFill>
                <a:srgbClr val="535353"/>
              </a:solidFill>
              <a:latin typeface="Be Vietnam Pro" pitchFamily="2" charset="77"/>
              <a:ea typeface="Open Sans"/>
              <a:cs typeface="Open Sans"/>
            </a:endParaRP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FA26B9FB-AE1B-CA46-FA66-EC2218941BBE}"/>
              </a:ext>
            </a:extLst>
          </p:cNvPr>
          <p:cNvSpPr txBox="1">
            <a:spLocks/>
          </p:cNvSpPr>
          <p:nvPr/>
        </p:nvSpPr>
        <p:spPr>
          <a:xfrm>
            <a:off x="332451" y="330215"/>
            <a:ext cx="10250261" cy="530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3"/>
              </a:buClr>
              <a:buFont typeface="Arial" pitchFamily="34" charset="0"/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3"/>
              </a:buClr>
              <a:buFont typeface="Arial" pitchFamily="34" charset="0"/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3"/>
              </a:buClr>
              <a:buFont typeface="Arial" pitchFamily="34" charset="0"/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3"/>
              </a:buClr>
              <a:buFont typeface="Arial" pitchFamily="34" charset="0"/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3"/>
              </a:buClr>
              <a:buFont typeface="Arial" pitchFamily="34" charset="0"/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134392" indent="-194036" algn="l" defTabSz="7761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2464" indent="-194036" algn="l" defTabSz="7761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0535" indent="-194036" algn="l" defTabSz="7761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8607" indent="-194036" algn="l" defTabSz="7761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err="1">
                <a:latin typeface="Be Vietnam Pro"/>
                <a:ea typeface="Source Sans Pro"/>
                <a:cs typeface="Roboto"/>
              </a:rPr>
              <a:t>IntellectIQ</a:t>
            </a:r>
            <a:r>
              <a:rPr lang="en-US" sz="2200">
                <a:latin typeface="Be Vietnam Pro"/>
                <a:ea typeface="Source Sans Pro"/>
                <a:cs typeface="Roboto"/>
              </a:rPr>
              <a:t> Platform Integrates Easily with IT and OT Systems</a:t>
            </a:r>
          </a:p>
        </p:txBody>
      </p:sp>
      <p:pic>
        <p:nvPicPr>
          <p:cNvPr id="3" name="Picture 2" descr="Amazon Aws Logo Merch &amp; Gifts for Sale | Redbubble">
            <a:extLst>
              <a:ext uri="{FF2B5EF4-FFF2-40B4-BE49-F238E27FC236}">
                <a16:creationId xmlns:a16="http://schemas.microsoft.com/office/drawing/2014/main" id="{0A04A782-B11F-7588-025B-F59B54B77F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1216" y="5044569"/>
            <a:ext cx="603964" cy="464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6">
          <a:extLst>
            <a:ext uri="{FF2B5EF4-FFF2-40B4-BE49-F238E27FC236}">
              <a16:creationId xmlns:a16="http://schemas.microsoft.com/office/drawing/2014/main" id="{0F1B8B38-2DA9-E378-7253-4B39217F4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93">
            <a:extLst>
              <a:ext uri="{FF2B5EF4-FFF2-40B4-BE49-F238E27FC236}">
                <a16:creationId xmlns:a16="http://schemas.microsoft.com/office/drawing/2014/main" id="{B7A31FC0-7FC8-13A0-7B01-8565A9BC3D7F}"/>
              </a:ext>
            </a:extLst>
          </p:cNvPr>
          <p:cNvSpPr txBox="1"/>
          <p:nvPr/>
        </p:nvSpPr>
        <p:spPr>
          <a:xfrm>
            <a:off x="6127585" y="2284116"/>
            <a:ext cx="3402398" cy="54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932" tIns="109932" rIns="109932" bIns="109932" anchor="t" anchorCtr="0">
            <a:spAutoFit/>
          </a:bodyPr>
          <a:lstStyle/>
          <a:p>
            <a:pPr defTabSz="1099475">
              <a:lnSpc>
                <a:spcPct val="115000"/>
              </a:lnSpc>
              <a:buClr>
                <a:srgbClr val="000000"/>
              </a:buClr>
            </a:pPr>
            <a:endParaRPr sz="180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3F06C-C812-ABF4-3BFE-9E4F8B20ACDB}"/>
              </a:ext>
            </a:extLst>
          </p:cNvPr>
          <p:cNvSpPr txBox="1"/>
          <p:nvPr/>
        </p:nvSpPr>
        <p:spPr>
          <a:xfrm>
            <a:off x="332451" y="2554780"/>
            <a:ext cx="40943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/>
                </a:solidFill>
                <a:latin typeface="Be Vietnam Pro" pitchFamily="2" charset="77"/>
              </a:rPr>
              <a:t>Continuously adapts based on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2"/>
              </a:solidFill>
              <a:latin typeface="Be Vietnam Pr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/>
                </a:solidFill>
                <a:latin typeface="Be Vietnam Pro" pitchFamily="2" charset="77"/>
              </a:rPr>
              <a:t>Guides improve actions  in real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2"/>
              </a:solidFill>
              <a:latin typeface="Be Vietnam Pr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/>
                </a:solidFill>
                <a:latin typeface="Be Vietnam Pro" pitchFamily="2" charset="77"/>
              </a:rPr>
              <a:t>Updates standards, workflows and training automatically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F2EED-EF90-054B-D7D8-729F77940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312" y="654752"/>
            <a:ext cx="5716400" cy="487539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A9155C-2CCD-D328-C1BA-99C02DF52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451" y="535297"/>
            <a:ext cx="4936461" cy="17488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/>
              <a:t>What If Improvement Expertise was </a:t>
            </a:r>
          </a:p>
          <a:p>
            <a:pPr>
              <a:lnSpc>
                <a:spcPct val="100000"/>
              </a:lnSpc>
            </a:pPr>
            <a:r>
              <a:rPr lang="en-US" sz="3200"/>
              <a:t>Embedded in the System? </a:t>
            </a:r>
          </a:p>
        </p:txBody>
      </p:sp>
    </p:spTree>
    <p:extLst>
      <p:ext uri="{BB962C8B-B14F-4D97-AF65-F5344CB8AC3E}">
        <p14:creationId xmlns:p14="http://schemas.microsoft.com/office/powerpoint/2010/main" val="302605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77;g34e1c133de2_1_34">
            <a:extLst>
              <a:ext uri="{FF2B5EF4-FFF2-40B4-BE49-F238E27FC236}">
                <a16:creationId xmlns:a16="http://schemas.microsoft.com/office/drawing/2014/main" id="{240FE602-1F07-0CDE-FB54-DE5D53F5F939}"/>
              </a:ext>
            </a:extLst>
          </p:cNvPr>
          <p:cNvSpPr/>
          <p:nvPr/>
        </p:nvSpPr>
        <p:spPr>
          <a:xfrm>
            <a:off x="0" y="2638380"/>
            <a:ext cx="10995025" cy="3549829"/>
          </a:xfrm>
          <a:custGeom>
            <a:avLst/>
            <a:gdLst/>
            <a:ahLst/>
            <a:cxnLst/>
            <a:rect l="l" t="t" r="r" b="b"/>
            <a:pathLst>
              <a:path w="490039" h="140807" extrusionOk="0">
                <a:moveTo>
                  <a:pt x="243365" y="0"/>
                </a:moveTo>
                <a:lnTo>
                  <a:pt x="0" y="93873"/>
                </a:lnTo>
                <a:lnTo>
                  <a:pt x="257" y="140807"/>
                </a:lnTo>
                <a:lnTo>
                  <a:pt x="490039" y="140348"/>
                </a:lnTo>
                <a:lnTo>
                  <a:pt x="489578" y="90772"/>
                </a:lnTo>
                <a:close/>
              </a:path>
            </a:pathLst>
          </a:custGeom>
          <a:solidFill>
            <a:srgbClr val="ECF2F8"/>
          </a:solidFill>
          <a:ln>
            <a:noFill/>
          </a:ln>
        </p:spPr>
        <p:txBody>
          <a:bodyPr/>
          <a:lstStyle/>
          <a:p>
            <a:endParaRPr lang="en-US" sz="1263">
              <a:latin typeface="Be Vietnam Pro" pitchFamily="2" charset="77"/>
            </a:endParaRPr>
          </a:p>
        </p:txBody>
      </p:sp>
      <p:grpSp>
        <p:nvGrpSpPr>
          <p:cNvPr id="465" name="Google Shape;465;p71"/>
          <p:cNvGrpSpPr/>
          <p:nvPr/>
        </p:nvGrpSpPr>
        <p:grpSpPr>
          <a:xfrm>
            <a:off x="3693222" y="2011721"/>
            <a:ext cx="2573905" cy="2207855"/>
            <a:chOff x="4320701" y="1725223"/>
            <a:chExt cx="2854113" cy="2448214"/>
          </a:xfrm>
        </p:grpSpPr>
        <p:pic>
          <p:nvPicPr>
            <p:cNvPr id="466" name="Google Shape;466;p71" title="zaptic AIKA avatar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94961" y="2423164"/>
              <a:ext cx="539999" cy="540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467" name="Google Shape;467;p71"/>
            <p:cNvSpPr/>
            <p:nvPr/>
          </p:nvSpPr>
          <p:spPr>
            <a:xfrm>
              <a:off x="5375114" y="1797291"/>
              <a:ext cx="1799700" cy="1799700"/>
            </a:xfrm>
            <a:prstGeom prst="blockArc">
              <a:avLst>
                <a:gd name="adj1" fmla="val 9585287"/>
                <a:gd name="adj2" fmla="val 16186305"/>
                <a:gd name="adj3" fmla="val 20569"/>
              </a:avLst>
            </a:prstGeom>
            <a:solidFill>
              <a:srgbClr val="50596C"/>
            </a:solidFill>
            <a:ln>
              <a:noFill/>
            </a:ln>
          </p:spPr>
          <p:txBody>
            <a:bodyPr spcFirstLastPara="1" wrap="square" lIns="82457" tIns="82457" rIns="82457" bIns="82457" anchor="ctr" anchorCtr="0">
              <a:noAutofit/>
            </a:bodyPr>
            <a:lstStyle/>
            <a:p>
              <a:pPr algn="ctr" defTabSz="1099475">
                <a:buClr>
                  <a:srgbClr val="000000"/>
                </a:buClr>
              </a:pPr>
              <a:endParaRPr sz="1323" kern="0">
                <a:solidFill>
                  <a:srgbClr val="000000"/>
                </a:solidFill>
                <a:latin typeface="Be Vietnam Pro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71"/>
            <p:cNvSpPr txBox="1"/>
            <p:nvPr/>
          </p:nvSpPr>
          <p:spPr>
            <a:xfrm>
              <a:off x="5649903" y="3630295"/>
              <a:ext cx="1109038" cy="543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457" tIns="82457" rIns="82457" bIns="82457" anchor="t" anchorCtr="0">
              <a:spAutoFit/>
            </a:bodyPr>
            <a:lstStyle/>
            <a:p>
              <a:pPr algn="ctr" defTabSz="1099475">
                <a:spcBef>
                  <a:spcPts val="481"/>
                </a:spcBef>
                <a:buClr>
                  <a:srgbClr val="000000"/>
                </a:buClr>
              </a:pPr>
              <a:r>
                <a:rPr lang="en" sz="842" b="1" kern="0">
                  <a:solidFill>
                    <a:srgbClr val="262626"/>
                  </a:solidFill>
                  <a:latin typeface="Be Vietnam Pro" pitchFamily="2" charset="77"/>
                  <a:ea typeface="Open Sans"/>
                  <a:cs typeface="Open Sans"/>
                  <a:sym typeface="Open Sans"/>
                </a:rPr>
                <a:t>AI Operator Assistant </a:t>
              </a:r>
              <a:endParaRPr sz="842" b="1" kern="0">
                <a:solidFill>
                  <a:srgbClr val="262626"/>
                </a:solidFill>
                <a:latin typeface="Be Vietnam Pro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0" name="Google Shape;470;p71"/>
            <p:cNvSpPr txBox="1"/>
            <p:nvPr/>
          </p:nvSpPr>
          <p:spPr>
            <a:xfrm>
              <a:off x="4320701" y="1725223"/>
              <a:ext cx="902700" cy="543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457" tIns="82457" rIns="82457" bIns="82457" anchor="t" anchorCtr="0">
              <a:spAutoFit/>
            </a:bodyPr>
            <a:lstStyle/>
            <a:p>
              <a:pPr algn="r" defTabSz="1099475">
                <a:spcBef>
                  <a:spcPts val="481"/>
                </a:spcBef>
                <a:buClr>
                  <a:srgbClr val="000000"/>
                </a:buClr>
              </a:pPr>
              <a:r>
                <a:rPr lang="en" sz="842" b="1" kern="0">
                  <a:solidFill>
                    <a:srgbClr val="262626"/>
                  </a:solidFill>
                  <a:latin typeface="Be Vietnam Pro" pitchFamily="2" charset="77"/>
                  <a:ea typeface="Open Sans"/>
                  <a:cs typeface="Open Sans"/>
                  <a:sym typeface="Open Sans"/>
                </a:rPr>
                <a:t>Generative Content</a:t>
              </a:r>
              <a:endParaRPr sz="842" b="1" kern="0">
                <a:solidFill>
                  <a:srgbClr val="262626"/>
                </a:solidFill>
                <a:latin typeface="Be Vietnam Pro" pitchFamily="2" charset="77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83" name="Google Shape;483;p71"/>
          <p:cNvSpPr/>
          <p:nvPr/>
        </p:nvSpPr>
        <p:spPr>
          <a:xfrm rot="6567716">
            <a:off x="4644215" y="2090888"/>
            <a:ext cx="1622943" cy="1622943"/>
          </a:xfrm>
          <a:prstGeom prst="blockArc">
            <a:avLst>
              <a:gd name="adj1" fmla="val 9621855"/>
              <a:gd name="adj2" fmla="val 16186305"/>
              <a:gd name="adj3" fmla="val 20569"/>
            </a:avLst>
          </a:prstGeom>
          <a:solidFill>
            <a:srgbClr val="B6C1D7"/>
          </a:solidFill>
          <a:ln>
            <a:noFill/>
          </a:ln>
        </p:spPr>
        <p:txBody>
          <a:bodyPr spcFirstLastPara="1" wrap="square" lIns="82457" tIns="82457" rIns="82457" bIns="82457" anchor="ctr" anchorCtr="0">
            <a:noAutofit/>
          </a:bodyPr>
          <a:lstStyle/>
          <a:p>
            <a:pPr algn="ctr" defTabSz="1099475">
              <a:buClr>
                <a:srgbClr val="000000"/>
              </a:buClr>
            </a:pPr>
            <a:endParaRPr sz="1323" kern="0">
              <a:solidFill>
                <a:srgbClr val="000000"/>
              </a:solidFill>
              <a:latin typeface="Be Vietnam Pro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71"/>
          <p:cNvSpPr/>
          <p:nvPr/>
        </p:nvSpPr>
        <p:spPr>
          <a:xfrm rot="-6574244">
            <a:off x="4644073" y="2076960"/>
            <a:ext cx="1622887" cy="1622887"/>
          </a:xfrm>
          <a:prstGeom prst="blockArc">
            <a:avLst>
              <a:gd name="adj1" fmla="val 7696533"/>
              <a:gd name="adj2" fmla="val 16186305"/>
              <a:gd name="adj3" fmla="val 20569"/>
            </a:avLst>
          </a:prstGeom>
          <a:solidFill>
            <a:srgbClr val="98A8B7"/>
          </a:solidFill>
          <a:ln>
            <a:noFill/>
          </a:ln>
        </p:spPr>
        <p:txBody>
          <a:bodyPr spcFirstLastPara="1" wrap="square" lIns="82457" tIns="82457" rIns="82457" bIns="82457" anchor="ctr" anchorCtr="0">
            <a:noAutofit/>
          </a:bodyPr>
          <a:lstStyle/>
          <a:p>
            <a:pPr algn="ctr" defTabSz="1099475">
              <a:buClr>
                <a:srgbClr val="000000"/>
              </a:buClr>
            </a:pPr>
            <a:endParaRPr sz="1323" kern="0">
              <a:solidFill>
                <a:srgbClr val="000000"/>
              </a:solidFill>
              <a:latin typeface="Be Vietnam Pro" pitchFamily="2" charset="77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2024F5-13AA-B339-8641-0E6820043413}"/>
              </a:ext>
            </a:extLst>
          </p:cNvPr>
          <p:cNvGrpSpPr/>
          <p:nvPr/>
        </p:nvGrpSpPr>
        <p:grpSpPr>
          <a:xfrm flipH="1">
            <a:off x="3941107" y="1532230"/>
            <a:ext cx="2968784" cy="2565843"/>
            <a:chOff x="4079514" y="1532230"/>
            <a:chExt cx="2731838" cy="2565843"/>
          </a:xfrm>
        </p:grpSpPr>
        <p:pic>
          <p:nvPicPr>
            <p:cNvPr id="489" name="Google Shape;489;p71"/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>
              <a:off x="4783649" y="1532230"/>
              <a:ext cx="1298625" cy="32465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90" name="Google Shape;490;p71"/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6514077">
              <a:off x="5990636" y="3120368"/>
              <a:ext cx="1298626" cy="34280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91" name="Google Shape;491;p71"/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-7199990">
              <a:off x="3592530" y="3286433"/>
              <a:ext cx="1298624" cy="32465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35" name="Google Shape;468;p71">
            <a:extLst>
              <a:ext uri="{FF2B5EF4-FFF2-40B4-BE49-F238E27FC236}">
                <a16:creationId xmlns:a16="http://schemas.microsoft.com/office/drawing/2014/main" id="{4A81E0CC-8BCC-2628-0740-56DA01F82B0B}"/>
              </a:ext>
            </a:extLst>
          </p:cNvPr>
          <p:cNvSpPr txBox="1"/>
          <p:nvPr/>
        </p:nvSpPr>
        <p:spPr>
          <a:xfrm>
            <a:off x="6328575" y="1965081"/>
            <a:ext cx="1000156" cy="48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457" tIns="82457" rIns="82457" bIns="82457" anchor="t" anchorCtr="0">
            <a:spAutoFit/>
          </a:bodyPr>
          <a:lstStyle/>
          <a:p>
            <a:pPr algn="ctr" defTabSz="1099475">
              <a:spcBef>
                <a:spcPts val="481"/>
              </a:spcBef>
              <a:buClr>
                <a:srgbClr val="000000"/>
              </a:buClr>
            </a:pPr>
            <a:r>
              <a:rPr lang="en" sz="842" b="1" kern="0">
                <a:solidFill>
                  <a:srgbClr val="262626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Knowledge sharing</a:t>
            </a:r>
            <a:endParaRPr sz="842" b="1" kern="0">
              <a:solidFill>
                <a:srgbClr val="262626"/>
              </a:solidFill>
              <a:latin typeface="Be Vietnam Pro" pitchFamily="2" charset="77"/>
              <a:ea typeface="Open Sans"/>
              <a:cs typeface="Open Sans"/>
              <a:sym typeface="Open San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122B65-DAFE-05F4-09EB-4B9ABF7E71A7}"/>
              </a:ext>
            </a:extLst>
          </p:cNvPr>
          <p:cNvGrpSpPr/>
          <p:nvPr/>
        </p:nvGrpSpPr>
        <p:grpSpPr>
          <a:xfrm>
            <a:off x="6491160" y="4526282"/>
            <a:ext cx="2151013" cy="913091"/>
            <a:chOff x="7009191" y="4325676"/>
            <a:chExt cx="2151013" cy="913091"/>
          </a:xfrm>
        </p:grpSpPr>
        <p:pic>
          <p:nvPicPr>
            <p:cNvPr id="16" name="Graphic 15" descr="Tablet with solid fill">
              <a:extLst>
                <a:ext uri="{FF2B5EF4-FFF2-40B4-BE49-F238E27FC236}">
                  <a16:creationId xmlns:a16="http://schemas.microsoft.com/office/drawing/2014/main" id="{3527FCD9-6A3C-4207-32D0-616719B9CC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8247113" y="4325676"/>
              <a:ext cx="913091" cy="913091"/>
            </a:xfrm>
            <a:prstGeom prst="rect">
              <a:avLst/>
            </a:prstGeom>
          </p:spPr>
        </p:pic>
        <p:pic>
          <p:nvPicPr>
            <p:cNvPr id="18" name="Graphic 17" descr="Checklist with solid fill">
              <a:extLst>
                <a:ext uri="{FF2B5EF4-FFF2-40B4-BE49-F238E27FC236}">
                  <a16:creationId xmlns:a16="http://schemas.microsoft.com/office/drawing/2014/main" id="{37BC456E-3C3F-EEEC-C91F-1A83DCEF77B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491106" y="4563303"/>
              <a:ext cx="425103" cy="425103"/>
            </a:xfrm>
            <a:prstGeom prst="rect">
              <a:avLst/>
            </a:prstGeom>
          </p:spPr>
        </p:pic>
        <p:pic>
          <p:nvPicPr>
            <p:cNvPr id="19" name="Graphic 18" descr="Construction worker male with solid fill">
              <a:extLst>
                <a:ext uri="{FF2B5EF4-FFF2-40B4-BE49-F238E27FC236}">
                  <a16:creationId xmlns:a16="http://schemas.microsoft.com/office/drawing/2014/main" id="{5C6F9471-CF62-0314-6BCC-E3659294D2B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09191" y="4354715"/>
              <a:ext cx="842281" cy="842281"/>
            </a:xfrm>
            <a:prstGeom prst="rect">
              <a:avLst/>
            </a:prstGeom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08A2398-3C08-8A99-6405-DB5588579960}"/>
                </a:ext>
              </a:extLst>
            </p:cNvPr>
            <p:cNvCxnSpPr/>
            <p:nvPr/>
          </p:nvCxnSpPr>
          <p:spPr>
            <a:xfrm>
              <a:off x="7851472" y="4768850"/>
              <a:ext cx="395641" cy="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 descr="A purple cloud with black background&#10;&#10;AI-generated content may be incorrect.">
            <a:extLst>
              <a:ext uri="{FF2B5EF4-FFF2-40B4-BE49-F238E27FC236}">
                <a16:creationId xmlns:a16="http://schemas.microsoft.com/office/drawing/2014/main" id="{E81CA4AD-D274-53DA-C487-91FA0724E4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" y="5319522"/>
            <a:ext cx="1514628" cy="82092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F15A862-F58D-486B-90B6-62C01C7BD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4" t="30386" r="37768" b="30639"/>
          <a:stretch>
            <a:fillRect/>
          </a:stretch>
        </p:blipFill>
        <p:spPr>
          <a:xfrm>
            <a:off x="4909003" y="2337996"/>
            <a:ext cx="1100603" cy="1100603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152A2BB-A838-8C26-5030-E16147DAE9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525" y="4256381"/>
            <a:ext cx="3171684" cy="1730009"/>
          </a:xfrm>
          <a:prstGeom prst="roundRect">
            <a:avLst>
              <a:gd name="adj" fmla="val 9796"/>
            </a:avLst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C90A1F5-2CFC-1ABC-2BE1-C51D7D6CF3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702" y="1309551"/>
            <a:ext cx="3167365" cy="1730009"/>
          </a:xfrm>
          <a:prstGeom prst="roundRect">
            <a:avLst>
              <a:gd name="adj" fmla="val 9796"/>
            </a:avLst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71BC56A-C90A-8086-DAEE-A528E3B17E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12" y="1309317"/>
            <a:ext cx="3167364" cy="1727653"/>
          </a:xfrm>
          <a:prstGeom prst="roundRect">
            <a:avLst>
              <a:gd name="adj" fmla="val 8728"/>
            </a:avLst>
          </a:prstGeom>
        </p:spPr>
      </p:pic>
      <p:sp>
        <p:nvSpPr>
          <p:cNvPr id="475" name="Google Shape;475;p71"/>
          <p:cNvSpPr/>
          <p:nvPr/>
        </p:nvSpPr>
        <p:spPr>
          <a:xfrm>
            <a:off x="315912" y="2375581"/>
            <a:ext cx="3167364" cy="1762884"/>
          </a:xfrm>
          <a:prstGeom prst="rect">
            <a:avLst/>
          </a:prstGeom>
          <a:solidFill>
            <a:schemeClr val="accent2">
              <a:alpha val="88285"/>
            </a:schemeClr>
          </a:solidFill>
          <a:ln>
            <a:noFill/>
          </a:ln>
        </p:spPr>
        <p:txBody>
          <a:bodyPr spcFirstLastPara="1" wrap="square" lIns="182880" tIns="91440" rIns="182880" bIns="41213" anchor="t" anchorCtr="0">
            <a:noAutofit/>
          </a:bodyPr>
          <a:lstStyle/>
          <a:p>
            <a:pPr marL="288925" indent="-288925" defTabSz="1099475">
              <a:buClr>
                <a:schemeClr val="bg1"/>
              </a:buClr>
              <a:buFont typeface="+mj-lt"/>
              <a:buAutoNum type="arabicPeriod"/>
            </a:pPr>
            <a:r>
              <a:rPr lang="en-GB" b="1" kern="0">
                <a:solidFill>
                  <a:schemeClr val="bg1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Build &amp; Deploy Capability</a:t>
            </a:r>
          </a:p>
          <a:p>
            <a:pPr defTabSz="1099475">
              <a:buClr>
                <a:srgbClr val="000000"/>
              </a:buClr>
            </a:pPr>
            <a:endParaRPr sz="962" kern="0">
              <a:solidFill>
                <a:schemeClr val="bg1"/>
              </a:solidFill>
              <a:latin typeface="Be Vietnam Pro" pitchFamily="2" charset="77"/>
              <a:ea typeface="Open Sans Medium"/>
              <a:cs typeface="Open Sans Medium"/>
              <a:sym typeface="Open Sans Medium"/>
            </a:endParaRPr>
          </a:p>
          <a:p>
            <a:pPr marL="412303" indent="-259598" defTabSz="1099475">
              <a:lnSpc>
                <a:spcPct val="115000"/>
              </a:lnSpc>
              <a:buClr>
                <a:schemeClr val="bg1"/>
              </a:buClr>
              <a:buSzPts val="800"/>
              <a:buFont typeface="Open Sans SemiBold"/>
              <a:buChar char="●"/>
            </a:pPr>
            <a:r>
              <a:rPr lang="en-GB" sz="962" kern="0">
                <a:solidFill>
                  <a:schemeClr val="bg1"/>
                </a:solidFill>
                <a:latin typeface="Be Vietnam Pro" pitchFamily="2" charset="77"/>
                <a:ea typeface="Open Sans SemiBold"/>
                <a:cs typeface="Open Sans SemiBold"/>
                <a:sym typeface="Open Sans SemiBold"/>
              </a:rPr>
              <a:t>Frameworks codify standards, </a:t>
            </a:r>
          </a:p>
          <a:p>
            <a:pPr marL="412303" indent="-259598" defTabSz="1099475">
              <a:lnSpc>
                <a:spcPct val="115000"/>
              </a:lnSpc>
              <a:buClr>
                <a:schemeClr val="bg1"/>
              </a:buClr>
              <a:buSzPts val="800"/>
              <a:buFont typeface="Open Sans SemiBold"/>
              <a:buChar char="●"/>
            </a:pPr>
            <a:r>
              <a:rPr lang="en-GB" sz="962" kern="0">
                <a:solidFill>
                  <a:schemeClr val="bg1"/>
                </a:solidFill>
                <a:latin typeface="Be Vietnam Pro" pitchFamily="2" charset="77"/>
                <a:ea typeface="Open Sans SemiBold"/>
                <a:cs typeface="Open Sans SemiBold"/>
                <a:sym typeface="Open Sans SemiBold"/>
              </a:rPr>
              <a:t>Define controls and activities (e.g. OEE, AM, FI, CIL)</a:t>
            </a:r>
          </a:p>
          <a:p>
            <a:pPr marL="412303" indent="-259598" defTabSz="1099475">
              <a:lnSpc>
                <a:spcPct val="115000"/>
              </a:lnSpc>
              <a:buClr>
                <a:schemeClr val="bg1"/>
              </a:buClr>
              <a:buSzPts val="800"/>
              <a:buFont typeface="Open Sans SemiBold"/>
              <a:buChar char="●"/>
            </a:pPr>
            <a:r>
              <a:rPr lang="en-GB" sz="962" kern="0">
                <a:solidFill>
                  <a:schemeClr val="bg1"/>
                </a:solidFill>
                <a:latin typeface="Be Vietnam Pro" pitchFamily="2" charset="77"/>
                <a:ea typeface="Open Sans SemiBold"/>
                <a:cs typeface="Open Sans SemiBold"/>
                <a:sym typeface="Open Sans SemiBold"/>
              </a:rPr>
              <a:t>Deploy guided workflows, training, and document management at scale</a:t>
            </a:r>
          </a:p>
        </p:txBody>
      </p:sp>
      <p:sp>
        <p:nvSpPr>
          <p:cNvPr id="479" name="Google Shape;479;p71"/>
          <p:cNvSpPr/>
          <p:nvPr/>
        </p:nvSpPr>
        <p:spPr>
          <a:xfrm>
            <a:off x="7435435" y="2569226"/>
            <a:ext cx="3166632" cy="1624587"/>
          </a:xfrm>
          <a:prstGeom prst="rect">
            <a:avLst/>
          </a:prstGeom>
          <a:solidFill>
            <a:schemeClr val="accent2">
              <a:alpha val="88285"/>
            </a:schemeClr>
          </a:solidFill>
          <a:ln>
            <a:noFill/>
          </a:ln>
        </p:spPr>
        <p:txBody>
          <a:bodyPr spcFirstLastPara="1" wrap="square" lIns="182880" tIns="91440" rIns="182880" bIns="91440" anchor="t" anchorCtr="0">
            <a:noAutofit/>
          </a:bodyPr>
          <a:lstStyle/>
          <a:p>
            <a:pPr defTabSz="1099475">
              <a:buClr>
                <a:srgbClr val="000000"/>
              </a:buClr>
            </a:pPr>
            <a:r>
              <a:rPr lang="en-GB" b="1" kern="0">
                <a:solidFill>
                  <a:schemeClr val="bg1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3. Improve &amp; Scale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100">
              <a:solidFill>
                <a:schemeClr val="bg1"/>
              </a:solidFill>
              <a:latin typeface="Be Vietnam Pro" pitchFamily="2" charset="77"/>
            </a:endParaRPr>
          </a:p>
          <a:p>
            <a:pPr marL="412303" indent="-259598" defTabSz="1099475">
              <a:lnSpc>
                <a:spcPct val="115000"/>
              </a:lnSpc>
              <a:buClr>
                <a:schemeClr val="bg1"/>
              </a:buClr>
              <a:buSzPts val="800"/>
              <a:buFont typeface="Open Sans SemiBold"/>
              <a:buChar char="●"/>
            </a:pPr>
            <a:r>
              <a:rPr lang="en-GB" sz="960" kern="0">
                <a:solidFill>
                  <a:schemeClr val="bg1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Identify gaps through performance data and AI-driven insights</a:t>
            </a:r>
          </a:p>
          <a:p>
            <a:pPr marL="412303" indent="-259598" defTabSz="1099475">
              <a:lnSpc>
                <a:spcPct val="115000"/>
              </a:lnSpc>
              <a:buClr>
                <a:schemeClr val="bg1"/>
              </a:buClr>
              <a:buSzPts val="800"/>
              <a:buFont typeface="Open Sans SemiBold"/>
              <a:buChar char="●"/>
            </a:pPr>
            <a:r>
              <a:rPr lang="en-GB" sz="960" kern="0">
                <a:solidFill>
                  <a:schemeClr val="bg1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AI helps update standards, workflows and training</a:t>
            </a:r>
          </a:p>
          <a:p>
            <a:pPr marL="412303" indent="-259598" defTabSz="1099475">
              <a:lnSpc>
                <a:spcPct val="115000"/>
              </a:lnSpc>
              <a:buClr>
                <a:schemeClr val="bg1"/>
              </a:buClr>
              <a:buSzPts val="800"/>
              <a:buFont typeface="Open Sans SemiBold"/>
              <a:buChar char="●"/>
            </a:pPr>
            <a:r>
              <a:rPr lang="en-GB" sz="960" kern="0">
                <a:solidFill>
                  <a:schemeClr val="bg1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Guide teams with adaptive actions — and scale across sites</a:t>
            </a:r>
            <a:endParaRPr sz="960" kern="0">
              <a:solidFill>
                <a:schemeClr val="bg1"/>
              </a:solidFill>
              <a:latin typeface="Be Vietnam Pro" pitchFamily="2" charset="77"/>
              <a:ea typeface="Open Sans"/>
              <a:cs typeface="Open Sans"/>
              <a:sym typeface="Open Sans"/>
            </a:endParaRPr>
          </a:p>
          <a:p>
            <a:pPr defTabSz="1099475">
              <a:buClr>
                <a:srgbClr val="000000"/>
              </a:buClr>
            </a:pPr>
            <a:endParaRPr sz="962" kern="0">
              <a:solidFill>
                <a:schemeClr val="bg1"/>
              </a:solidFill>
              <a:latin typeface="Be Vietnam Pro" pitchFamily="2" charset="77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CAF992B-41B2-E57F-4454-D79543B3E800}"/>
              </a:ext>
            </a:extLst>
          </p:cNvPr>
          <p:cNvSpPr/>
          <p:nvPr/>
        </p:nvSpPr>
        <p:spPr>
          <a:xfrm>
            <a:off x="2287017" y="4254996"/>
            <a:ext cx="3525034" cy="1731394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Google Shape;472;p71"/>
          <p:cNvSpPr/>
          <p:nvPr/>
        </p:nvSpPr>
        <p:spPr>
          <a:xfrm>
            <a:off x="2403124" y="4459630"/>
            <a:ext cx="3145810" cy="133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457" tIns="41213" rIns="82457" bIns="41213" anchor="t" anchorCtr="0">
            <a:noAutofit/>
          </a:bodyPr>
          <a:lstStyle/>
          <a:p>
            <a:pPr defTabSz="1099475">
              <a:buClr>
                <a:srgbClr val="000000"/>
              </a:buClr>
            </a:pPr>
            <a:r>
              <a:rPr lang="en" b="1" kern="0">
                <a:solidFill>
                  <a:schemeClr val="bg1"/>
                </a:solidFill>
                <a:latin typeface="Be Vietnam Pro" pitchFamily="2" charset="77"/>
                <a:ea typeface="Open Sans"/>
                <a:cs typeface="Open Sans"/>
                <a:sym typeface="Open Sans"/>
              </a:rPr>
              <a:t>2. Execute &amp; Monitor </a:t>
            </a:r>
            <a:endParaRPr b="1" kern="0">
              <a:solidFill>
                <a:schemeClr val="bg1"/>
              </a:solidFill>
              <a:latin typeface="Be Vietnam Pro" pitchFamily="2" charset="77"/>
              <a:ea typeface="Open Sans"/>
              <a:cs typeface="Open Sans"/>
              <a:sym typeface="Open Sans"/>
            </a:endParaRPr>
          </a:p>
          <a:p>
            <a:pPr defTabSz="1099475">
              <a:buClr>
                <a:srgbClr val="000000"/>
              </a:buClr>
              <a:buSzPts val="800"/>
            </a:pPr>
            <a:endParaRPr lang="en-GB" sz="962" kern="0">
              <a:solidFill>
                <a:schemeClr val="bg1"/>
              </a:solidFill>
              <a:latin typeface="Be Vietnam Pro" pitchFamily="2" charset="77"/>
              <a:ea typeface="Open Sans Medium"/>
              <a:cs typeface="Open Sans Medium"/>
              <a:sym typeface="Open Sans Medium"/>
            </a:endParaRPr>
          </a:p>
          <a:p>
            <a:pPr marL="412303" indent="-259598" defTabSz="1099475">
              <a:lnSpc>
                <a:spcPct val="115000"/>
              </a:lnSpc>
              <a:buClr>
                <a:schemeClr val="bg1"/>
              </a:buClr>
              <a:buSzPts val="800"/>
              <a:buFont typeface="Open Sans SemiBold"/>
              <a:buChar char="●"/>
            </a:pPr>
            <a:r>
              <a:rPr lang="en-GB" sz="962" kern="0">
                <a:solidFill>
                  <a:schemeClr val="bg1"/>
                </a:solidFill>
                <a:latin typeface="Be Vietnam Pro" pitchFamily="2" charset="77"/>
                <a:ea typeface="Open Sans SemiBold"/>
                <a:cs typeface="Open Sans SemiBold"/>
                <a:sym typeface="Open Sans SemiBold"/>
              </a:rPr>
              <a:t>Guided Daily Management Systems </a:t>
            </a:r>
          </a:p>
          <a:p>
            <a:pPr marL="412303" indent="-259598" defTabSz="1099475">
              <a:lnSpc>
                <a:spcPct val="115000"/>
              </a:lnSpc>
              <a:buClr>
                <a:schemeClr val="bg1"/>
              </a:buClr>
              <a:buSzPts val="800"/>
              <a:buFont typeface="Open Sans SemiBold"/>
              <a:buChar char="●"/>
            </a:pPr>
            <a:r>
              <a:rPr lang="en-GB" sz="962" kern="0">
                <a:solidFill>
                  <a:schemeClr val="bg1"/>
                </a:solidFill>
                <a:latin typeface="Be Vietnam Pro" pitchFamily="2" charset="77"/>
                <a:ea typeface="Open Sans SemiBold"/>
                <a:cs typeface="Open Sans SemiBold"/>
                <a:sym typeface="Open Sans SemiBold"/>
              </a:rPr>
              <a:t>Continuous, Real-time data and evidence </a:t>
            </a:r>
          </a:p>
          <a:p>
            <a:pPr marL="412303" indent="-259598" defTabSz="1099475">
              <a:lnSpc>
                <a:spcPct val="115000"/>
              </a:lnSpc>
              <a:buClr>
                <a:schemeClr val="bg1"/>
              </a:buClr>
              <a:buSzPts val="800"/>
              <a:buFont typeface="Open Sans SemiBold"/>
              <a:buChar char="●"/>
            </a:pPr>
            <a:r>
              <a:rPr lang="en-GB" sz="962" kern="0">
                <a:solidFill>
                  <a:schemeClr val="bg1"/>
                </a:solidFill>
                <a:latin typeface="Be Vietnam Pro" pitchFamily="2" charset="77"/>
                <a:ea typeface="Open Sans SemiBold"/>
                <a:cs typeface="Open Sans SemiBold"/>
                <a:sym typeface="Open Sans SemiBold"/>
              </a:rPr>
              <a:t>Integrated with performance systems (MES, IoT) to monitor outcomes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07782CA-D713-2F8E-C348-BB454420DC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451" y="280040"/>
            <a:ext cx="10250261" cy="1011724"/>
          </a:xfrm>
        </p:spPr>
        <p:txBody>
          <a:bodyPr/>
          <a:lstStyle/>
          <a:p>
            <a:r>
              <a:rPr lang="en-US" sz="2800"/>
              <a:t>IntellectIQ Platform: A Closed Loop for Standards, Execution, and Continuous Improvement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alpha val="70356"/>
              </a:schemeClr>
            </a:gs>
            <a:gs pos="100000">
              <a:schemeClr val="bg1"/>
            </a:gs>
          </a:gsLst>
          <a:lin ang="16200000" scaled="0"/>
        </a:gra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5" title="All framework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333" y="1094146"/>
            <a:ext cx="6108861" cy="39186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318" name="Google Shape;318;p45" title="KPIs firs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312" y="2072603"/>
            <a:ext cx="5051729" cy="327352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321" name="Google Shape;32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07517" flipV="1">
            <a:off x="4352338" y="2607229"/>
            <a:ext cx="1587211" cy="8031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087376C-92DB-AE3E-A6D5-DCE06911C8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451" y="353031"/>
            <a:ext cx="10250261" cy="530917"/>
          </a:xfrm>
        </p:spPr>
        <p:txBody>
          <a:bodyPr/>
          <a:lstStyle/>
          <a:p>
            <a:r>
              <a:rPr lang="en-US"/>
              <a:t>IntellectIQ Platform Dashboards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alpha val="70356"/>
              </a:schemeClr>
            </a:gs>
            <a:gs pos="100000">
              <a:schemeClr val="bg1"/>
            </a:gs>
          </a:gsLst>
          <a:lin ang="16200000" scaled="0"/>
        </a:gra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46"/>
          <p:cNvGrpSpPr/>
          <p:nvPr/>
        </p:nvGrpSpPr>
        <p:grpSpPr>
          <a:xfrm>
            <a:off x="1306512" y="883948"/>
            <a:ext cx="8642832" cy="5177694"/>
            <a:chOff x="520074" y="158270"/>
            <a:chExt cx="8291925" cy="4967475"/>
          </a:xfrm>
        </p:grpSpPr>
        <p:pic>
          <p:nvPicPr>
            <p:cNvPr id="329" name="Google Shape;329;p46" title="Controls.png"/>
            <p:cNvPicPr preferRelativeResize="0"/>
            <p:nvPr/>
          </p:nvPicPr>
          <p:blipFill rotWithShape="1">
            <a:blip r:embed="rId3">
              <a:alphaModFix/>
            </a:blip>
            <a:srcRect b="34120"/>
            <a:stretch/>
          </p:blipFill>
          <p:spPr>
            <a:xfrm>
              <a:off x="520074" y="256095"/>
              <a:ext cx="5486402" cy="3541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30" name="Google Shape;330;p46" title="Control - overview.png"/>
            <p:cNvPicPr preferRelativeResize="0"/>
            <p:nvPr/>
          </p:nvPicPr>
          <p:blipFill rotWithShape="1">
            <a:blip r:embed="rId4">
              <a:alphaModFix/>
            </a:blip>
            <a:srcRect b="40070"/>
            <a:stretch/>
          </p:blipFill>
          <p:spPr>
            <a:xfrm>
              <a:off x="6068799" y="158270"/>
              <a:ext cx="2743200" cy="49674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332" name="Google Shape;33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638995" flipH="1">
            <a:off x="6423445" y="2872095"/>
            <a:ext cx="1587204" cy="8291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37BE1D-DBC0-3D20-F13B-FFF829762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IntellectIQ Platform Dashboards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alpha val="70356"/>
              </a:schemeClr>
            </a:gs>
            <a:gs pos="100000">
              <a:schemeClr val="bg1"/>
            </a:gs>
          </a:gsLst>
          <a:lin ang="16200000" scaled="0"/>
        </a:gra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47"/>
          <p:cNvGrpSpPr/>
          <p:nvPr/>
        </p:nvGrpSpPr>
        <p:grpSpPr>
          <a:xfrm>
            <a:off x="593335" y="1190821"/>
            <a:ext cx="3295856" cy="2606764"/>
            <a:chOff x="272975" y="235408"/>
            <a:chExt cx="3961378" cy="3136093"/>
          </a:xfrm>
        </p:grpSpPr>
        <p:pic>
          <p:nvPicPr>
            <p:cNvPr id="338" name="Google Shape;338;p47" title="Metric.png"/>
            <p:cNvPicPr preferRelativeResize="0"/>
            <p:nvPr/>
          </p:nvPicPr>
          <p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975" y="237400"/>
              <a:ext cx="1845273" cy="313410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39" name="Google Shape;339;p47" title="Metric.png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9080" y="235408"/>
              <a:ext cx="1845273" cy="313410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342" name="Google Shape;342;p47" title="Expand compliance.png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377" b="29667"/>
          <a:stretch/>
        </p:blipFill>
        <p:spPr>
          <a:xfrm>
            <a:off x="733147" y="3856697"/>
            <a:ext cx="2878952" cy="17496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343" name="Google Shape;343;p47" title="Timeline__.png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46" y="1013367"/>
            <a:ext cx="5943330" cy="398408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2">
                <a:alpha val="10000"/>
              </a:scheme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A7DDA-3AE6-4CE8-B102-BFAAACF309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IntellectIQ Platform Dashboards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95343-8225-0622-3D2B-C5E1351AF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C3FFFA2-EFE9-0B1D-A5BA-E60D31B9301F}"/>
              </a:ext>
            </a:extLst>
          </p:cNvPr>
          <p:cNvSpPr txBox="1">
            <a:spLocks/>
          </p:cNvSpPr>
          <p:nvPr/>
        </p:nvSpPr>
        <p:spPr>
          <a:xfrm>
            <a:off x="2832261" y="575644"/>
            <a:ext cx="6568862" cy="473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1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defTabSz="776143">
              <a:defRPr/>
            </a:pPr>
            <a:endParaRPr lang="en-US" sz="2377">
              <a:solidFill>
                <a:sysClr val="windowText" lastClr="00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F1B11194-9D24-B68E-C94A-8FDD7FA2CEB6}"/>
              </a:ext>
            </a:extLst>
          </p:cNvPr>
          <p:cNvSpPr txBox="1">
            <a:spLocks/>
          </p:cNvSpPr>
          <p:nvPr/>
        </p:nvSpPr>
        <p:spPr>
          <a:xfrm>
            <a:off x="916197" y="2148308"/>
            <a:ext cx="6410115" cy="71835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76143">
              <a:lnSpc>
                <a:spcPct val="120000"/>
              </a:lnSpc>
              <a:spcBef>
                <a:spcPts val="849"/>
              </a:spcBef>
              <a:buNone/>
              <a:defRPr/>
            </a:pPr>
            <a:br>
              <a:rPr lang="en-US" sz="2037">
                <a:solidFill>
                  <a:prstClr val="black"/>
                </a:solidFill>
              </a:rPr>
            </a:br>
            <a:endParaRPr lang="en-US" sz="2037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E4D337-F308-D40F-883C-D1AF947D55F5}"/>
              </a:ext>
            </a:extLst>
          </p:cNvPr>
          <p:cNvSpPr txBox="1"/>
          <p:nvPr/>
        </p:nvSpPr>
        <p:spPr>
          <a:xfrm>
            <a:off x="560441" y="1981610"/>
            <a:ext cx="531807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000">
                <a:latin typeface="Be Vietnam Pro" pitchFamily="2" charset="77"/>
              </a:rPr>
              <a:t>Execution is continuously monitored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000">
                <a:latin typeface="Be Vietnam Pro" pitchFamily="2" charset="77"/>
              </a:rPr>
              <a:t>Systems that learn from performance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000">
                <a:latin typeface="Be Vietnam Pro" pitchFamily="2" charset="77"/>
              </a:rPr>
              <a:t>Standards that evolve automatically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000">
                <a:latin typeface="Be Vietnam Pro" pitchFamily="2" charset="77"/>
              </a:rPr>
              <a:t>Humans in the loop and AI-powered at every step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GB" sz="2000">
                <a:latin typeface="Be Vietnam Pro" pitchFamily="2" charset="77"/>
              </a:rPr>
              <a:t>QMS and frontline operations give real-time control over production and compliance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A8686E-4477-CBB9-FF11-AC259C00A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451" y="353031"/>
            <a:ext cx="5927061" cy="15964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/>
              <a:t>The Next Stage of Manufacturing Excellence with IntellectIQ Platform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89450-139C-256B-67DC-177F1881A0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67058" y="0"/>
            <a:ext cx="4227967" cy="619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1273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2CA54E-20B7-6A61-57AC-5C354C1A22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044" y="3244850"/>
            <a:ext cx="3665028" cy="786962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99C95-D727-323A-673D-3FD9BFF98F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767" y="4310619"/>
            <a:ext cx="4646145" cy="786962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[NAME]</a:t>
            </a:r>
          </a:p>
          <a:p>
            <a:r>
              <a:rPr lang="en-US"/>
              <a:t>[TITLE]</a:t>
            </a:r>
          </a:p>
          <a:p>
            <a:r>
              <a:rPr lang="en-US"/>
              <a:t>[Email]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5013510-109E-CB23-238A-C06D16D61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43" b="27817"/>
          <a:stretch>
            <a:fillRect/>
          </a:stretch>
        </p:blipFill>
        <p:spPr bwMode="auto">
          <a:xfrm>
            <a:off x="773112" y="5376388"/>
            <a:ext cx="1557235" cy="31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1936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C6B23FC-FD50-F84A-8002-B88FE6383A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212" y="3244850"/>
            <a:ext cx="9372600" cy="1905000"/>
          </a:xfrm>
          <a:prstGeom prst="roundRect">
            <a:avLst>
              <a:gd name="adj" fmla="val 11109"/>
            </a:avLst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C2108CB-9F84-1759-4ABD-5D06F8A967FA}"/>
              </a:ext>
            </a:extLst>
          </p:cNvPr>
          <p:cNvGrpSpPr/>
          <p:nvPr/>
        </p:nvGrpSpPr>
        <p:grpSpPr>
          <a:xfrm>
            <a:off x="1075530" y="1734857"/>
            <a:ext cx="8843964" cy="1387340"/>
            <a:chOff x="1001115" y="2549394"/>
            <a:chExt cx="8843964" cy="13873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56929C5-ED99-10C3-55F2-04FD0D26B251}"/>
                </a:ext>
              </a:extLst>
            </p:cNvPr>
            <p:cNvGrpSpPr/>
            <p:nvPr/>
          </p:nvGrpSpPr>
          <p:grpSpPr>
            <a:xfrm>
              <a:off x="1001115" y="2549394"/>
              <a:ext cx="2747965" cy="1387340"/>
              <a:chOff x="1001115" y="2549394"/>
              <a:chExt cx="2747965" cy="1387340"/>
            </a:xfrm>
          </p:grpSpPr>
          <p:sp>
            <p:nvSpPr>
              <p:cNvPr id="4" name="Rectangle: Rounded Corners 36">
                <a:extLst>
                  <a:ext uri="{FF2B5EF4-FFF2-40B4-BE49-F238E27FC236}">
                    <a16:creationId xmlns:a16="http://schemas.microsoft.com/office/drawing/2014/main" id="{2ABEC32F-A191-0228-E5B6-29870C8FB304}"/>
                  </a:ext>
                </a:extLst>
              </p:cNvPr>
              <p:cNvSpPr/>
              <p:nvPr/>
            </p:nvSpPr>
            <p:spPr>
              <a:xfrm>
                <a:off x="1001115" y="2549394"/>
                <a:ext cx="2747964" cy="1387340"/>
              </a:xfrm>
              <a:prstGeom prst="roundRect">
                <a:avLst>
                  <a:gd name="adj" fmla="val 10089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76143">
                  <a:defRPr/>
                </a:pPr>
                <a:endParaRPr lang="en-US" sz="1528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63B5B6-B036-FA1B-D82E-F0DF92E3408C}"/>
                  </a:ext>
                </a:extLst>
              </p:cNvPr>
              <p:cNvSpPr txBox="1"/>
              <p:nvPr/>
            </p:nvSpPr>
            <p:spPr>
              <a:xfrm>
                <a:off x="1001115" y="3091726"/>
                <a:ext cx="2747965" cy="757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76143">
                  <a:defRPr/>
                </a:pPr>
                <a:r>
                  <a:rPr lang="en-US" sz="1600">
                    <a:solidFill>
                      <a:srgbClr val="FFFFFF"/>
                    </a:solidFill>
                    <a:latin typeface="Arial" panose="020B0604020202020204"/>
                  </a:rPr>
                  <a:t>Quality Management System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4F3E20-0154-613B-F331-090FCD9F462F}"/>
                  </a:ext>
                </a:extLst>
              </p:cNvPr>
              <p:cNvSpPr txBox="1"/>
              <p:nvPr/>
            </p:nvSpPr>
            <p:spPr>
              <a:xfrm>
                <a:off x="1001115" y="2692074"/>
                <a:ext cx="2747965" cy="358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76143">
                  <a:defRPr/>
                </a:pPr>
                <a:r>
                  <a:rPr lang="en-US" sz="1200">
                    <a:solidFill>
                      <a:srgbClr val="FFFFFF"/>
                    </a:solidFill>
                    <a:latin typeface="Arial" panose="020B0604020202020204"/>
                  </a:rPr>
                  <a:t>Quality Management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202EEF8-BD97-E559-34CA-A099998B5BCF}"/>
                </a:ext>
              </a:extLst>
            </p:cNvPr>
            <p:cNvGrpSpPr/>
            <p:nvPr/>
          </p:nvGrpSpPr>
          <p:grpSpPr>
            <a:xfrm>
              <a:off x="4043539" y="2549394"/>
              <a:ext cx="2751682" cy="1387340"/>
              <a:chOff x="4045398" y="2549394"/>
              <a:chExt cx="2751682" cy="1387340"/>
            </a:xfrm>
          </p:grpSpPr>
          <p:sp>
            <p:nvSpPr>
              <p:cNvPr id="30" name="Rectangle: Rounded Corners 36">
                <a:extLst>
                  <a:ext uri="{FF2B5EF4-FFF2-40B4-BE49-F238E27FC236}">
                    <a16:creationId xmlns:a16="http://schemas.microsoft.com/office/drawing/2014/main" id="{3D4B821E-944F-E93D-A3AC-30B197A015DA}"/>
                  </a:ext>
                </a:extLst>
              </p:cNvPr>
              <p:cNvSpPr/>
              <p:nvPr/>
            </p:nvSpPr>
            <p:spPr>
              <a:xfrm>
                <a:off x="4045398" y="2549394"/>
                <a:ext cx="2747964" cy="1387340"/>
              </a:xfrm>
              <a:prstGeom prst="roundRect">
                <a:avLst>
                  <a:gd name="adj" fmla="val 10089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76143">
                  <a:defRPr/>
                </a:pPr>
                <a:endParaRPr lang="en-US" sz="1528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E6C4668-CBE5-2F0E-38DD-5B11CA951C75}"/>
                  </a:ext>
                </a:extLst>
              </p:cNvPr>
              <p:cNvSpPr txBox="1"/>
              <p:nvPr/>
            </p:nvSpPr>
            <p:spPr>
              <a:xfrm>
                <a:off x="4049115" y="3091726"/>
                <a:ext cx="27479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76143">
                  <a:defRPr/>
                </a:pPr>
                <a:r>
                  <a:rPr lang="en-US" sz="1600">
                    <a:solidFill>
                      <a:srgbClr val="FFFFFF"/>
                    </a:solidFill>
                  </a:rPr>
                  <a:t>Connected </a:t>
                </a:r>
              </a:p>
              <a:p>
                <a:pPr algn="ctr" defTabSz="776143">
                  <a:defRPr/>
                </a:pPr>
                <a:r>
                  <a:rPr lang="en-US" sz="1600">
                    <a:solidFill>
                      <a:srgbClr val="FFFFFF"/>
                    </a:solidFill>
                  </a:rPr>
                  <a:t>Frontline Worker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D5BC0D-014C-D8E6-157E-59DC86E8D5FD}"/>
                  </a:ext>
                </a:extLst>
              </p:cNvPr>
              <p:cNvSpPr txBox="1"/>
              <p:nvPr/>
            </p:nvSpPr>
            <p:spPr>
              <a:xfrm>
                <a:off x="4049115" y="2692074"/>
                <a:ext cx="27479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76143">
                  <a:defRPr/>
                </a:pPr>
                <a:r>
                  <a:rPr lang="en-US" sz="1200">
                    <a:solidFill>
                      <a:srgbClr val="FFFFFF"/>
                    </a:solidFill>
                  </a:rPr>
                  <a:t>Frontline Operations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D6963E5-DB92-FDD6-FC8F-D5EEED4C3007}"/>
                </a:ext>
              </a:extLst>
            </p:cNvPr>
            <p:cNvGrpSpPr/>
            <p:nvPr/>
          </p:nvGrpSpPr>
          <p:grpSpPr>
            <a:xfrm>
              <a:off x="7089681" y="2549394"/>
              <a:ext cx="2755398" cy="1387340"/>
              <a:chOff x="7089681" y="2549394"/>
              <a:chExt cx="2755398" cy="1387340"/>
            </a:xfrm>
          </p:grpSpPr>
          <p:sp>
            <p:nvSpPr>
              <p:cNvPr id="31" name="Rectangle: Rounded Corners 36">
                <a:extLst>
                  <a:ext uri="{FF2B5EF4-FFF2-40B4-BE49-F238E27FC236}">
                    <a16:creationId xmlns:a16="http://schemas.microsoft.com/office/drawing/2014/main" id="{7EBF5455-DCA3-72FD-4EC2-6C32E0CB7C76}"/>
                  </a:ext>
                </a:extLst>
              </p:cNvPr>
              <p:cNvSpPr/>
              <p:nvPr/>
            </p:nvSpPr>
            <p:spPr>
              <a:xfrm>
                <a:off x="7089681" y="2549394"/>
                <a:ext cx="2747964" cy="1387340"/>
              </a:xfrm>
              <a:prstGeom prst="roundRect">
                <a:avLst>
                  <a:gd name="adj" fmla="val 10089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76143">
                  <a:defRPr/>
                </a:pPr>
                <a:endParaRPr lang="en-US" sz="1528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CE3D07-8A22-8A34-9AD4-EFAF4D8BB713}"/>
                  </a:ext>
                </a:extLst>
              </p:cNvPr>
              <p:cNvSpPr txBox="1"/>
              <p:nvPr/>
            </p:nvSpPr>
            <p:spPr>
              <a:xfrm>
                <a:off x="7097114" y="3091726"/>
                <a:ext cx="27479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76143">
                  <a:defRPr/>
                </a:pPr>
                <a:r>
                  <a:rPr lang="en-US" sz="1600">
                    <a:solidFill>
                      <a:srgbClr val="FFFFFF"/>
                    </a:solidFill>
                  </a:rPr>
                  <a:t>Environmental, Health, &amp; Safety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9AB906-0207-F2B8-49BB-D70447C107CF}"/>
                  </a:ext>
                </a:extLst>
              </p:cNvPr>
              <p:cNvSpPr txBox="1"/>
              <p:nvPr/>
            </p:nvSpPr>
            <p:spPr>
              <a:xfrm>
                <a:off x="7097114" y="2692074"/>
                <a:ext cx="27479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76143">
                  <a:defRPr/>
                </a:pPr>
                <a:r>
                  <a:rPr lang="en-US" sz="1200">
                    <a:solidFill>
                      <a:srgbClr val="FFFFFF"/>
                    </a:solidFill>
                  </a:rPr>
                  <a:t>Workplace Risks </a:t>
                </a:r>
              </a:p>
            </p:txBody>
          </p:sp>
        </p:grpSp>
      </p:grp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202DC42-D917-D22C-F427-DB90AD236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IntellectIQ is Quality, Execution, and Compliance in a Unified Manufacturing Platform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5C2B7436-91EA-D753-6499-080DCAE240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IntellectIQ Platform – Powered by AI</a:t>
            </a:r>
          </a:p>
        </p:txBody>
      </p:sp>
    </p:spTree>
    <p:extLst>
      <p:ext uri="{BB962C8B-B14F-4D97-AF65-F5344CB8AC3E}">
        <p14:creationId xmlns:p14="http://schemas.microsoft.com/office/powerpoint/2010/main" val="32905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70;p58">
            <a:extLst>
              <a:ext uri="{FF2B5EF4-FFF2-40B4-BE49-F238E27FC236}">
                <a16:creationId xmlns:a16="http://schemas.microsoft.com/office/drawing/2014/main" id="{5E0E6383-91EF-14EC-FA7B-28277D7FE7F9}"/>
              </a:ext>
            </a:extLst>
          </p:cNvPr>
          <p:cNvSpPr txBox="1"/>
          <p:nvPr/>
        </p:nvSpPr>
        <p:spPr>
          <a:xfrm>
            <a:off x="3427028" y="1319570"/>
            <a:ext cx="4450313" cy="45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11" tIns="93311" rIns="93311" bIns="93311" anchor="t" anchorCtr="0">
            <a:noAutofit/>
          </a:bodyPr>
          <a:lstStyle/>
          <a:p>
            <a:pPr defTabSz="776143">
              <a:defRPr/>
            </a:pPr>
            <a:r>
              <a:rPr lang="en-US" sz="1600" b="1" u="sng">
                <a:solidFill>
                  <a:schemeClr val="bg2"/>
                </a:solidFill>
                <a:latin typeface="Be Vietnam Pro"/>
                <a:ea typeface="Open Sans"/>
                <a:cs typeface="Open Sans"/>
                <a:sym typeface="Open Sans"/>
              </a:rPr>
              <a:t>Manufacturing Leaders Trust Intellect</a:t>
            </a:r>
            <a:endParaRPr lang="en-US" sz="1600" b="1" u="sng">
              <a:solidFill>
                <a:schemeClr val="bg2"/>
              </a:solidFill>
              <a:latin typeface="Be Vietnam Pro"/>
              <a:ea typeface="Open Sans"/>
              <a:cs typeface="Open San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F95BA3-CECD-4A12-239F-85AF540AE97C}"/>
              </a:ext>
            </a:extLst>
          </p:cNvPr>
          <p:cNvGrpSpPr/>
          <p:nvPr/>
        </p:nvGrpSpPr>
        <p:grpSpPr>
          <a:xfrm>
            <a:off x="1990140" y="1867906"/>
            <a:ext cx="7202658" cy="2589013"/>
            <a:chOff x="3544454" y="2984487"/>
            <a:chExt cx="7202658" cy="2589013"/>
          </a:xfrm>
        </p:grpSpPr>
        <p:pic>
          <p:nvPicPr>
            <p:cNvPr id="60" name="Picture 59" descr="A map of the world&#10;&#10;AI-generated content may be incorrect.">
              <a:extLst>
                <a:ext uri="{FF2B5EF4-FFF2-40B4-BE49-F238E27FC236}">
                  <a16:creationId xmlns:a16="http://schemas.microsoft.com/office/drawing/2014/main" id="{3E256467-ABFC-166F-9750-5454B0D4E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544454" y="2984487"/>
              <a:ext cx="7168993" cy="2571486"/>
            </a:xfrm>
            <a:prstGeom prst="rect">
              <a:avLst/>
            </a:prstGeom>
          </p:spPr>
        </p:pic>
        <p:sp>
          <p:nvSpPr>
            <p:cNvPr id="23" name="AutoShape 2" descr="Flat World Map PNG, Vector, PSD, and Clipart With Transparent Background  for Free Download | Pngtree">
              <a:extLst>
                <a:ext uri="{FF2B5EF4-FFF2-40B4-BE49-F238E27FC236}">
                  <a16:creationId xmlns:a16="http://schemas.microsoft.com/office/drawing/2014/main" id="{0C525BD5-EBE0-61A1-DFE4-B70631E71DB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515990" y="3229101"/>
              <a:ext cx="258706" cy="258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7612" tIns="38806" rIns="77612" bIns="38806" numCol="1" anchor="t" anchorCtr="0" compatLnSpc="1">
              <a:prstTxWarp prst="textNoShape">
                <a:avLst/>
              </a:prstTxWarp>
            </a:bodyPr>
            <a:lstStyle/>
            <a:p>
              <a:pPr defTabSz="776143">
                <a:defRPr/>
              </a:pPr>
              <a:endParaRPr lang="en-US" sz="1528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6ED4B833-E560-6A1D-0CB3-11C7FBE4E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666" y="4188603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CE9E253D-B2FE-6FB9-00DD-695A2F1D5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534" y="4314932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EA733B7-4AA7-A6DC-B551-855E59B33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649" y="4512739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EE310A5-3C60-AADF-0364-B7365E249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853" y="4344527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C7DA11F-6EF9-2C07-DF29-E02B9D82B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61" y="4126321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362AA6-8DE4-BC9E-5FD8-291E98EC8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9230" y="5169205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95BC246C-0441-20F5-AAFF-B02FE7A65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688" y="4029343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9E865702-F1DC-3898-2728-97CCB44C4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506" y="4056266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50E4555D-E6F5-A5AD-EF05-AD8614A29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634" y="4364414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72093C3-2219-872F-0D7B-4F8F6FD67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887" y="3907787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049C6EB-F233-E112-645A-CB4D6DE73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78" y="4014644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28EDCC1-0753-09D6-A4CD-0D690F9A67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187" y="4233177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9B8CC60-5AA2-6209-CD10-87C3F97B39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6211" y="4391599"/>
              <a:ext cx="213713" cy="213712"/>
            </a:xfrm>
            <a:prstGeom prst="rect">
              <a:avLst/>
            </a:prstGeom>
            <a:noFill/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FD6B327-39F1-04C1-C8F6-2B5F910F8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5373" y="4353296"/>
              <a:ext cx="213713" cy="213712"/>
            </a:xfrm>
            <a:prstGeom prst="rect">
              <a:avLst/>
            </a:prstGeom>
            <a:noFill/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9E77BB8-B4BA-D496-8B17-D51AA1929225}"/>
                </a:ext>
              </a:extLst>
            </p:cNvPr>
            <p:cNvSpPr/>
            <p:nvPr/>
          </p:nvSpPr>
          <p:spPr>
            <a:xfrm>
              <a:off x="3922200" y="5221705"/>
              <a:ext cx="6824912" cy="3517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9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6143">
                <a:defRPr/>
              </a:pPr>
              <a:endParaRPr lang="en-US" sz="1528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2056" name="Text Placeholder 2055">
            <a:extLst>
              <a:ext uri="{FF2B5EF4-FFF2-40B4-BE49-F238E27FC236}">
                <a16:creationId xmlns:a16="http://schemas.microsoft.com/office/drawing/2014/main" id="{9066F772-6D70-2B4E-7709-F2A3492703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912" y="835956"/>
            <a:ext cx="10250261" cy="341294"/>
          </a:xfrm>
        </p:spPr>
        <p:txBody>
          <a:bodyPr>
            <a:normAutofit/>
          </a:bodyPr>
          <a:lstStyle/>
          <a:p>
            <a:r>
              <a:rPr lang="en-GB" sz="1600">
                <a:latin typeface="Be Vietnam Pro"/>
                <a:ea typeface="Source Sans Pro"/>
                <a:cs typeface="Roboto"/>
              </a:rPr>
              <a:t>Embedding standards and best practices into everyday execution</a:t>
            </a:r>
          </a:p>
        </p:txBody>
      </p:sp>
      <p:sp>
        <p:nvSpPr>
          <p:cNvPr id="2048" name="Text Placeholder 2047">
            <a:extLst>
              <a:ext uri="{FF2B5EF4-FFF2-40B4-BE49-F238E27FC236}">
                <a16:creationId xmlns:a16="http://schemas.microsoft.com/office/drawing/2014/main" id="{56A08FE2-00D5-CEF5-4E82-055FCB92C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451" y="330215"/>
            <a:ext cx="10880061" cy="530917"/>
          </a:xfrm>
        </p:spPr>
        <p:txBody>
          <a:bodyPr/>
          <a:lstStyle/>
          <a:p>
            <a:r>
              <a:rPr lang="en-GB" sz="2800" kern="0">
                <a:ea typeface="Century Gothic"/>
                <a:cs typeface="Century Gothic"/>
                <a:sym typeface="Century Gothic"/>
              </a:rPr>
              <a:t>Empowering Excellence for Manufacturers Globally</a:t>
            </a:r>
          </a:p>
        </p:txBody>
      </p:sp>
      <p:pic>
        <p:nvPicPr>
          <p:cNvPr id="2062" name="Graphic 2061">
            <a:extLst>
              <a:ext uri="{FF2B5EF4-FFF2-40B4-BE49-F238E27FC236}">
                <a16:creationId xmlns:a16="http://schemas.microsoft.com/office/drawing/2014/main" id="{3316D3B4-AFC1-45DF-3DB0-634B49C4DD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093" y="4800999"/>
            <a:ext cx="818803" cy="318551"/>
          </a:xfrm>
          <a:prstGeom prst="rect">
            <a:avLst/>
          </a:prstGeom>
        </p:spPr>
      </p:pic>
      <p:pic>
        <p:nvPicPr>
          <p:cNvPr id="2063" name="Graphic 2062">
            <a:extLst>
              <a:ext uri="{FF2B5EF4-FFF2-40B4-BE49-F238E27FC236}">
                <a16:creationId xmlns:a16="http://schemas.microsoft.com/office/drawing/2014/main" id="{5BC5C79A-1294-89FC-ED1A-80BD57BC1B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8452" y="4443264"/>
            <a:ext cx="972809" cy="972809"/>
          </a:xfrm>
          <a:prstGeom prst="rect">
            <a:avLst/>
          </a:prstGeom>
        </p:spPr>
      </p:pic>
      <p:pic>
        <p:nvPicPr>
          <p:cNvPr id="2064" name="Graphic 2063">
            <a:extLst>
              <a:ext uri="{FF2B5EF4-FFF2-40B4-BE49-F238E27FC236}">
                <a16:creationId xmlns:a16="http://schemas.microsoft.com/office/drawing/2014/main" id="{C7793FF8-3B19-F276-72DC-2E7D6F933F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32180" y="1644521"/>
            <a:ext cx="1566626" cy="763972"/>
          </a:xfrm>
          <a:prstGeom prst="rect">
            <a:avLst/>
          </a:prstGeom>
        </p:spPr>
      </p:pic>
      <p:pic>
        <p:nvPicPr>
          <p:cNvPr id="2065" name="Graphic 2064">
            <a:extLst>
              <a:ext uri="{FF2B5EF4-FFF2-40B4-BE49-F238E27FC236}">
                <a16:creationId xmlns:a16="http://schemas.microsoft.com/office/drawing/2014/main" id="{B4DFDEC1-52FF-6D16-2F10-B6C2FB19A4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4734" y="1864507"/>
            <a:ext cx="920976" cy="537651"/>
          </a:xfrm>
          <a:prstGeom prst="rect">
            <a:avLst/>
          </a:prstGeom>
        </p:spPr>
      </p:pic>
      <p:pic>
        <p:nvPicPr>
          <p:cNvPr id="2067" name="Graphic 2066">
            <a:extLst>
              <a:ext uri="{FF2B5EF4-FFF2-40B4-BE49-F238E27FC236}">
                <a16:creationId xmlns:a16="http://schemas.microsoft.com/office/drawing/2014/main" id="{38B51CD1-A66D-A4FE-D39F-F46B328DA2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75300" y="4848330"/>
            <a:ext cx="1508737" cy="214259"/>
          </a:xfrm>
          <a:prstGeom prst="rect">
            <a:avLst/>
          </a:prstGeom>
        </p:spPr>
      </p:pic>
      <p:pic>
        <p:nvPicPr>
          <p:cNvPr id="2069" name="Graphic 2068">
            <a:extLst>
              <a:ext uri="{FF2B5EF4-FFF2-40B4-BE49-F238E27FC236}">
                <a16:creationId xmlns:a16="http://schemas.microsoft.com/office/drawing/2014/main" id="{E57EEDB3-5A9A-412D-8181-FC6F948BE8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57237" y="2851071"/>
            <a:ext cx="1343817" cy="310112"/>
          </a:xfrm>
          <a:prstGeom prst="rect">
            <a:avLst/>
          </a:prstGeom>
        </p:spPr>
      </p:pic>
      <p:pic>
        <p:nvPicPr>
          <p:cNvPr id="2071" name="Graphic 2070">
            <a:extLst>
              <a:ext uri="{FF2B5EF4-FFF2-40B4-BE49-F238E27FC236}">
                <a16:creationId xmlns:a16="http://schemas.microsoft.com/office/drawing/2014/main" id="{62E16D5A-2787-E009-8EDA-AD5DB77C66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4890" y="4360475"/>
            <a:ext cx="1128240" cy="1128240"/>
          </a:xfrm>
          <a:prstGeom prst="rect">
            <a:avLst/>
          </a:prstGeom>
        </p:spPr>
      </p:pic>
      <p:pic>
        <p:nvPicPr>
          <p:cNvPr id="2072" name="Graphic 2071">
            <a:extLst>
              <a:ext uri="{FF2B5EF4-FFF2-40B4-BE49-F238E27FC236}">
                <a16:creationId xmlns:a16="http://schemas.microsoft.com/office/drawing/2014/main" id="{6446A8C2-D852-EF72-B2B6-03D041500C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9966" y="2847116"/>
            <a:ext cx="1288333" cy="473577"/>
          </a:xfrm>
          <a:prstGeom prst="rect">
            <a:avLst/>
          </a:prstGeom>
        </p:spPr>
      </p:pic>
      <p:pic>
        <p:nvPicPr>
          <p:cNvPr id="2073" name="Graphic 2072">
            <a:extLst>
              <a:ext uri="{FF2B5EF4-FFF2-40B4-BE49-F238E27FC236}">
                <a16:creationId xmlns:a16="http://schemas.microsoft.com/office/drawing/2014/main" id="{39793936-6173-5CE7-26E5-0A1284CC6F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9963" y="3860519"/>
            <a:ext cx="1288334" cy="280563"/>
          </a:xfrm>
          <a:prstGeom prst="rect">
            <a:avLst/>
          </a:prstGeom>
        </p:spPr>
      </p:pic>
      <p:pic>
        <p:nvPicPr>
          <p:cNvPr id="2075" name="Graphic 2074">
            <a:extLst>
              <a:ext uri="{FF2B5EF4-FFF2-40B4-BE49-F238E27FC236}">
                <a16:creationId xmlns:a16="http://schemas.microsoft.com/office/drawing/2014/main" id="{438C46A9-E9DA-6E3C-B30E-0CAA303756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35966" y="4705989"/>
            <a:ext cx="1240694" cy="61736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FFF092-4459-9A65-B0E8-C8A3F29C43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88139" y="3800403"/>
            <a:ext cx="948373" cy="5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1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9569F-F2EB-A73C-5B3E-CDE73ADF9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812" y="927085"/>
            <a:ext cx="7391400" cy="48313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F3138-431B-8653-BDB3-89ABB27968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Ensures Manufacturing Excellence for Global Manufacturers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6789E-7708-CFD7-54FA-F682040D3E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050" dirty="0">
                <a:latin typeface="Be Vietnam Pro"/>
                <a:ea typeface="Source Sans Pro"/>
                <a:cs typeface="Roboto"/>
              </a:rPr>
              <a:t>IntellectIQ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91CB0-6897-454F-17DF-50960221A406}"/>
              </a:ext>
            </a:extLst>
          </p:cNvPr>
          <p:cNvSpPr txBox="1"/>
          <p:nvPr/>
        </p:nvSpPr>
        <p:spPr>
          <a:xfrm>
            <a:off x="3097212" y="5390118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100% compliance</a:t>
            </a:r>
          </a:p>
        </p:txBody>
      </p:sp>
    </p:spTree>
    <p:extLst>
      <p:ext uri="{BB962C8B-B14F-4D97-AF65-F5344CB8AC3E}">
        <p14:creationId xmlns:p14="http://schemas.microsoft.com/office/powerpoint/2010/main" val="349940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190"/>
          <p:cNvSpPr txBox="1"/>
          <p:nvPr/>
        </p:nvSpPr>
        <p:spPr>
          <a:xfrm>
            <a:off x="333172" y="1368340"/>
            <a:ext cx="6231140" cy="313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932" tIns="0" rIns="109932" bIns="109932" anchor="t" anchorCtr="0">
            <a:spAutoFit/>
          </a:bodyPr>
          <a:lstStyle/>
          <a:p>
            <a:pPr marL="342900" indent="-342900" defTabSz="1099475">
              <a:spcBef>
                <a:spcPts val="1443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" kern="0">
                <a:solidFill>
                  <a:schemeClr val="bg2"/>
                </a:solidFill>
                <a:latin typeface="Be Vietnam Pro" pitchFamily="2" charset="77"/>
                <a:ea typeface="Century Gothic"/>
                <a:cs typeface="Century Gothic"/>
                <a:sym typeface="Century Gothic"/>
              </a:rPr>
              <a:t>Scaling Quality and Operations Globally</a:t>
            </a:r>
          </a:p>
          <a:p>
            <a:pPr marL="342900" indent="-342900" defTabSz="1099475">
              <a:spcBef>
                <a:spcPts val="1443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" kern="0">
                <a:solidFill>
                  <a:schemeClr val="bg2"/>
                </a:solidFill>
                <a:latin typeface="Be Vietnam Pro" pitchFamily="2" charset="77"/>
                <a:ea typeface="Century Gothic"/>
                <a:cs typeface="Century Gothic"/>
                <a:sym typeface="Century Gothic"/>
              </a:rPr>
              <a:t>Ensuring Compliance Frameworks</a:t>
            </a:r>
          </a:p>
          <a:p>
            <a:pPr marL="628650" lvl="1" indent="-171450" defTabSz="1099475">
              <a:spcBef>
                <a:spcPts val="843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2"/>
                </a:solidFill>
                <a:latin typeface="Be Vietnam Pro" pitchFamily="2" charset="77"/>
              </a:rPr>
              <a:t>FDA, GDPR, ISO 9001, ISO 27001</a:t>
            </a:r>
          </a:p>
          <a:p>
            <a:pPr marL="342900" indent="-342900" defTabSz="1099475">
              <a:spcBef>
                <a:spcPts val="1443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" kern="0">
                <a:solidFill>
                  <a:schemeClr val="bg2"/>
                </a:solidFill>
                <a:latin typeface="Be Vietnam Pro" pitchFamily="2" charset="77"/>
                <a:ea typeface="Century Gothic"/>
                <a:cs typeface="Century Gothic"/>
                <a:sym typeface="Century Gothic"/>
              </a:rPr>
              <a:t>Real-Time AI and Expert Chat Help</a:t>
            </a:r>
          </a:p>
          <a:p>
            <a:pPr marL="342900" indent="-342900" defTabSz="1099475">
              <a:spcBef>
                <a:spcPts val="1443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kern="0">
                <a:solidFill>
                  <a:schemeClr val="bg2"/>
                </a:solidFill>
                <a:latin typeface="Be Vietnam Pro" pitchFamily="2" charset="77"/>
                <a:ea typeface="Century Gothic"/>
                <a:cs typeface="Century Gothic"/>
                <a:sym typeface="Century Gothic"/>
              </a:rPr>
              <a:t>Continuous Improvement for Optimization of QMS</a:t>
            </a:r>
          </a:p>
          <a:p>
            <a:pPr marL="342900" indent="-342900" defTabSz="1099475">
              <a:spcBef>
                <a:spcPts val="1443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" kern="0">
                <a:solidFill>
                  <a:schemeClr val="bg2"/>
                </a:solidFill>
                <a:latin typeface="Be Vietnam Pro"/>
                <a:ea typeface="Century Gothic"/>
                <a:cs typeface="Century Gothic"/>
                <a:sym typeface="Century Gothic"/>
              </a:rPr>
              <a:t>Employee Training Modules</a:t>
            </a:r>
            <a:endParaRPr lang="en" kern="0">
              <a:solidFill>
                <a:schemeClr val="bg2"/>
              </a:solidFill>
              <a:latin typeface="Be Vietnam Pro" pitchFamily="2" charset="77"/>
              <a:ea typeface="Century Gothic"/>
              <a:cs typeface="Century Gothic"/>
            </a:endParaRPr>
          </a:p>
          <a:p>
            <a:pPr marL="342900" indent="-342900" defTabSz="1099475">
              <a:spcBef>
                <a:spcPts val="1443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" kern="0">
                <a:solidFill>
                  <a:schemeClr val="bg2"/>
                </a:solidFill>
                <a:latin typeface="Be Vietnam Pro" pitchFamily="2" charset="77"/>
                <a:ea typeface="Century Gothic"/>
                <a:cs typeface="Century Gothic"/>
                <a:sym typeface="Century Gothic"/>
              </a:rPr>
              <a:t>AI Efficiency for Closed-Loop Operations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5D1734E-AD9B-2EA0-087A-4C17D7FC22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1099475">
              <a:buClr>
                <a:srgbClr val="30264D"/>
              </a:buClr>
              <a:buSzPts val="2000"/>
            </a:pPr>
            <a:r>
              <a:rPr lang="en-GB" sz="3200" kern="0">
                <a:ea typeface="Century Gothic"/>
                <a:cs typeface="Century Gothic"/>
                <a:sym typeface="Century Gothic"/>
              </a:rPr>
              <a:t>Results Are Transformative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7BB60C0-8A79-FF7A-A904-D41FA82912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97312" y="5289871"/>
            <a:ext cx="2895600" cy="537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1600">
                <a:solidFill>
                  <a:schemeClr val="accent2"/>
                </a:solidFill>
                <a:latin typeface="Be Vietnam Pro"/>
                <a:ea typeface="Roboto"/>
                <a:cs typeface="Roboto"/>
              </a:rPr>
              <a:t>Use Case: Carlsberg Group </a:t>
            </a:r>
            <a:endParaRPr lang="en-US" sz="1600">
              <a:solidFill>
                <a:schemeClr val="accent2"/>
              </a:solidFill>
              <a:latin typeface="Be Vietnam Pro" pitchFamily="2" charset="77"/>
            </a:endParaRPr>
          </a:p>
        </p:txBody>
      </p:sp>
      <p:pic>
        <p:nvPicPr>
          <p:cNvPr id="3" name="Carlsberg-Factory-Only-v1">
            <a:hlinkClick r:id="" action="ppaction://media"/>
            <a:extLst>
              <a:ext uri="{FF2B5EF4-FFF2-40B4-BE49-F238E27FC236}">
                <a16:creationId xmlns:a16="http://schemas.microsoft.com/office/drawing/2014/main" id="{57E5DDE3-A8B1-0DA1-6DE5-9C5B41616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7029" r="35360"/>
          <a:stretch>
            <a:fillRect/>
          </a:stretch>
        </p:blipFill>
        <p:spPr>
          <a:xfrm>
            <a:off x="6869112" y="3175"/>
            <a:ext cx="4135438" cy="618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A52523-A2D3-5B5C-87D8-C7C58D86FF44}"/>
              </a:ext>
            </a:extLst>
          </p:cNvPr>
          <p:cNvGrpSpPr/>
          <p:nvPr/>
        </p:nvGrpSpPr>
        <p:grpSpPr>
          <a:xfrm>
            <a:off x="4085894" y="1993416"/>
            <a:ext cx="6909131" cy="2546834"/>
            <a:chOff x="4085894" y="1813027"/>
            <a:chExt cx="6909131" cy="254683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C722EE1-CB07-77FC-089D-FB8CD00A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5894" y="1813027"/>
              <a:ext cx="6909131" cy="2478319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9463164-14F6-19E9-2D1A-7BF9571F1AB6}"/>
                </a:ext>
              </a:extLst>
            </p:cNvPr>
            <p:cNvSpPr/>
            <p:nvPr/>
          </p:nvSpPr>
          <p:spPr>
            <a:xfrm>
              <a:off x="4506912" y="4043425"/>
              <a:ext cx="6357258" cy="31643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625F459-DB4A-393D-2A4E-AE8D42F93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825" y="3102755"/>
            <a:ext cx="932890" cy="1130891"/>
          </a:xfrm>
          <a:prstGeom prst="roundRect">
            <a:avLst>
              <a:gd name="adj" fmla="val 0"/>
            </a:avLst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FDCC572-8A49-BC46-346D-038296B19048}"/>
              </a:ext>
            </a:extLst>
          </p:cNvPr>
          <p:cNvSpPr txBox="1"/>
          <p:nvPr/>
        </p:nvSpPr>
        <p:spPr>
          <a:xfrm>
            <a:off x="5563149" y="1373757"/>
            <a:ext cx="433297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>
                <a:solidFill>
                  <a:schemeClr val="accent2"/>
                </a:solidFill>
                <a:latin typeface="Be Vietnam Pro"/>
              </a:rPr>
              <a:t>Execution standardized across sites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31B4A4-82A5-1728-8BE3-73A2D9B74572}"/>
              </a:ext>
            </a:extLst>
          </p:cNvPr>
          <p:cNvSpPr txBox="1"/>
          <p:nvPr/>
        </p:nvSpPr>
        <p:spPr>
          <a:xfrm>
            <a:off x="129884" y="2226190"/>
            <a:ext cx="389481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International Organization for Standardization standards for ISO 9001 and ISO 14001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Supports regulatory readiness for U.S. Food and Drug Administration requirements. Prevents small issues becoming costly failures.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Scale exponentially across sites</a:t>
            </a:r>
            <a:endParaRPr lang="en-US">
              <a:effectLst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41B8EE2-A67A-55BB-4761-86E666561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58" y="2589047"/>
            <a:ext cx="932890" cy="1130891"/>
          </a:xfrm>
          <a:prstGeom prst="roundRect">
            <a:avLst>
              <a:gd name="adj" fmla="val 0"/>
            </a:avLst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A0CC377-0602-BFC0-589E-5696DD963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95" y="1859581"/>
            <a:ext cx="932890" cy="1130891"/>
          </a:xfrm>
          <a:prstGeom prst="roundRect">
            <a:avLst>
              <a:gd name="adj" fmla="val 0"/>
            </a:avLst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11C02E5-E04F-90F4-6E98-582AA0368F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61" y="3339060"/>
            <a:ext cx="932890" cy="1130891"/>
          </a:xfrm>
          <a:prstGeom prst="roundRect">
            <a:avLst>
              <a:gd name="adj" fmla="val 0"/>
            </a:avLst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9068AE2-B18F-083B-E9A0-DBE86EBCD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67" y="2301370"/>
            <a:ext cx="932890" cy="1130891"/>
          </a:xfrm>
          <a:prstGeom prst="roundRect">
            <a:avLst>
              <a:gd name="adj" fmla="val 0"/>
            </a:avLst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88607-427E-2629-1620-028235E6E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Closed-Loop Approach Accelerates Compliance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801CA46A-0022-0298-3EF4-A5DBAF94D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IntellectIQ Platform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9D9D7E-9F44-AB7C-A09F-6D13D36A7334}"/>
              </a:ext>
            </a:extLst>
          </p:cNvPr>
          <p:cNvCxnSpPr/>
          <p:nvPr/>
        </p:nvCxnSpPr>
        <p:spPr>
          <a:xfrm flipV="1">
            <a:off x="5643564" y="2534355"/>
            <a:ext cx="1878472" cy="38597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1D39E7C-1946-649F-DF80-5356DB765BCD}"/>
              </a:ext>
            </a:extLst>
          </p:cNvPr>
          <p:cNvCxnSpPr>
            <a:cxnSpLocks/>
          </p:cNvCxnSpPr>
          <p:nvPr/>
        </p:nvCxnSpPr>
        <p:spPr>
          <a:xfrm>
            <a:off x="5795964" y="3072734"/>
            <a:ext cx="566037" cy="83322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2C98A34-ADE1-12A9-187C-FCC7E84382D4}"/>
              </a:ext>
            </a:extLst>
          </p:cNvPr>
          <p:cNvCxnSpPr>
            <a:cxnSpLocks/>
          </p:cNvCxnSpPr>
          <p:nvPr/>
        </p:nvCxnSpPr>
        <p:spPr>
          <a:xfrm>
            <a:off x="5794045" y="2990689"/>
            <a:ext cx="2225506" cy="64977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2EA9611-629D-6CCB-6C1B-8099A5B619B2}"/>
              </a:ext>
            </a:extLst>
          </p:cNvPr>
          <p:cNvCxnSpPr>
            <a:cxnSpLocks/>
          </p:cNvCxnSpPr>
          <p:nvPr/>
        </p:nvCxnSpPr>
        <p:spPr>
          <a:xfrm>
            <a:off x="5769987" y="2938877"/>
            <a:ext cx="3983881" cy="20356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16F730A-7697-12BD-35DA-C30F96BB0400}"/>
              </a:ext>
            </a:extLst>
          </p:cNvPr>
          <p:cNvSpPr txBox="1"/>
          <p:nvPr/>
        </p:nvSpPr>
        <p:spPr>
          <a:xfrm>
            <a:off x="-230194" y="1798477"/>
            <a:ext cx="4615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>
                <a:solidFill>
                  <a:schemeClr val="accent2"/>
                </a:solidFill>
                <a:latin typeface="Be Vietnam Pro" pitchFamily="2" charset="77"/>
              </a:rPr>
              <a:t>Intellect Brings it All Together</a:t>
            </a:r>
          </a:p>
        </p:txBody>
      </p:sp>
    </p:spTree>
    <p:extLst>
      <p:ext uri="{BB962C8B-B14F-4D97-AF65-F5344CB8AC3E}">
        <p14:creationId xmlns:p14="http://schemas.microsoft.com/office/powerpoint/2010/main" val="4125282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6">
          <a:extLst>
            <a:ext uri="{FF2B5EF4-FFF2-40B4-BE49-F238E27FC236}">
              <a16:creationId xmlns:a16="http://schemas.microsoft.com/office/drawing/2014/main" id="{F1BF238A-2533-802D-B9F9-3286633DC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7CEF5AD-DF26-C887-C1EC-5FC8C424BBAC}"/>
              </a:ext>
            </a:extLst>
          </p:cNvPr>
          <p:cNvSpPr/>
          <p:nvPr/>
        </p:nvSpPr>
        <p:spPr>
          <a:xfrm>
            <a:off x="7631112" y="575945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301E379-D203-B57C-F67E-52A930F727FA}"/>
              </a:ext>
            </a:extLst>
          </p:cNvPr>
          <p:cNvSpPr/>
          <p:nvPr/>
        </p:nvSpPr>
        <p:spPr>
          <a:xfrm>
            <a:off x="87312" y="3229059"/>
            <a:ext cx="8077200" cy="1473414"/>
          </a:xfrm>
          <a:prstGeom prst="ellipse">
            <a:avLst/>
          </a:prstGeom>
          <a:gradFill flip="none" rotWithShape="1">
            <a:gsLst>
              <a:gs pos="0">
                <a:srgbClr val="FFC000">
                  <a:alpha val="30597"/>
                </a:srgb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317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0" name="Google Shape;1560;p193">
            <a:extLst>
              <a:ext uri="{FF2B5EF4-FFF2-40B4-BE49-F238E27FC236}">
                <a16:creationId xmlns:a16="http://schemas.microsoft.com/office/drawing/2014/main" id="{3878B617-1634-AEAF-8D57-E8B74CACC443}"/>
              </a:ext>
            </a:extLst>
          </p:cNvPr>
          <p:cNvSpPr txBox="1"/>
          <p:nvPr/>
        </p:nvSpPr>
        <p:spPr>
          <a:xfrm>
            <a:off x="392112" y="4870257"/>
            <a:ext cx="7562426" cy="72965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109932" rIns="0" bIns="109932" anchor="t" anchorCtr="0">
            <a:noAutofit/>
          </a:bodyPr>
          <a:lstStyle/>
          <a:p>
            <a:pPr marL="152400" algn="ctr" defTabSz="1099475">
              <a:lnSpc>
                <a:spcPct val="115000"/>
              </a:lnSpc>
              <a:buClr>
                <a:srgbClr val="50596C"/>
              </a:buClr>
              <a:buSzPts val="1600"/>
            </a:pPr>
            <a:r>
              <a:rPr lang="en-GB" sz="1600" kern="0">
                <a:solidFill>
                  <a:schemeClr val="bg2"/>
                </a:solidFill>
                <a:latin typeface="Be Vietnam Pro"/>
                <a:ea typeface="Century Gothic"/>
                <a:cs typeface="Century Gothic"/>
                <a:sym typeface="Century Gothic"/>
              </a:rPr>
              <a:t>The systems that define standards, guide execution, and measure performance are not operating as one continuous, real-time loop. </a:t>
            </a:r>
            <a:r>
              <a:rPr lang="en-GB" sz="1600" kern="0" err="1">
                <a:solidFill>
                  <a:schemeClr val="bg2"/>
                </a:solidFill>
                <a:latin typeface="Be Vietnam Pro"/>
                <a:ea typeface="Century Gothic"/>
                <a:cs typeface="Century Gothic"/>
                <a:sym typeface="Century Gothic"/>
              </a:rPr>
              <a:t>IntellectIQ</a:t>
            </a:r>
            <a:r>
              <a:rPr lang="en-GB" sz="1600" kern="0">
                <a:solidFill>
                  <a:schemeClr val="bg2"/>
                </a:solidFill>
                <a:latin typeface="Be Vietnam Pro"/>
                <a:ea typeface="Century Gothic"/>
                <a:cs typeface="Century Gothic"/>
                <a:sym typeface="Century Gothic"/>
              </a:rPr>
              <a:t> solves it. </a:t>
            </a:r>
            <a:endParaRPr lang="en-US">
              <a:solidFill>
                <a:schemeClr val="bg2"/>
              </a:solidFill>
              <a:latin typeface="Be Vietnam Pro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D92A51-A68E-9BA1-80D8-6A1803F65C40}"/>
              </a:ext>
            </a:extLst>
          </p:cNvPr>
          <p:cNvGrpSpPr/>
          <p:nvPr/>
        </p:nvGrpSpPr>
        <p:grpSpPr>
          <a:xfrm>
            <a:off x="344700" y="1462379"/>
            <a:ext cx="2400300" cy="2743200"/>
            <a:chOff x="4460874" y="1568450"/>
            <a:chExt cx="2400300" cy="27432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0555043-18C2-46E9-DEB8-ADBAF86CE94E}"/>
                </a:ext>
              </a:extLst>
            </p:cNvPr>
            <p:cNvSpPr/>
            <p:nvPr/>
          </p:nvSpPr>
          <p:spPr>
            <a:xfrm>
              <a:off x="4460874" y="1568450"/>
              <a:ext cx="2400300" cy="2743200"/>
            </a:xfrm>
            <a:prstGeom prst="roundRect">
              <a:avLst>
                <a:gd name="adj" fmla="val 73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3A8159-D919-1CC0-C637-EB781C46DFC6}"/>
                </a:ext>
              </a:extLst>
            </p:cNvPr>
            <p:cNvSpPr txBox="1"/>
            <p:nvPr/>
          </p:nvSpPr>
          <p:spPr>
            <a:xfrm>
              <a:off x="4632324" y="1720850"/>
              <a:ext cx="20574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Be Vietnam Pro"/>
                </a:rPr>
                <a:t>Quality </a:t>
              </a:r>
              <a:endParaRPr lang="en-US">
                <a:solidFill>
                  <a:schemeClr val="bg1"/>
                </a:solidFill>
              </a:endParaRPr>
            </a:p>
            <a:p>
              <a:pPr algn="ctr"/>
              <a:r>
                <a:rPr lang="en-US" sz="1600">
                  <a:solidFill>
                    <a:schemeClr val="bg1"/>
                  </a:solidFill>
                  <a:latin typeface="Be Vietnam Pro"/>
                </a:rPr>
                <a:t>Management</a:t>
              </a:r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07A8644-653F-0E46-5D68-A363CA81958B}"/>
                </a:ext>
              </a:extLst>
            </p:cNvPr>
            <p:cNvGrpSpPr/>
            <p:nvPr/>
          </p:nvGrpSpPr>
          <p:grpSpPr>
            <a:xfrm>
              <a:off x="4632324" y="2423374"/>
              <a:ext cx="2057400" cy="1696966"/>
              <a:chOff x="4632324" y="2423377"/>
              <a:chExt cx="2057400" cy="136982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77B69C-1CA6-AD23-51DE-4DD4AA58C1E5}"/>
                  </a:ext>
                </a:extLst>
              </p:cNvPr>
              <p:cNvSpPr txBox="1"/>
              <p:nvPr/>
            </p:nvSpPr>
            <p:spPr>
              <a:xfrm>
                <a:off x="4632324" y="2423377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Standards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1ED0C7-895D-5F1F-9921-8C5288841826}"/>
                  </a:ext>
                </a:extLst>
              </p:cNvPr>
              <p:cNvSpPr txBox="1"/>
              <p:nvPr/>
            </p:nvSpPr>
            <p:spPr>
              <a:xfrm>
                <a:off x="4632324" y="2787651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Audits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E7B880-2B0C-F4D3-E650-8B57AB6540F0}"/>
                  </a:ext>
                </a:extLst>
              </p:cNvPr>
              <p:cNvSpPr txBox="1"/>
              <p:nvPr/>
            </p:nvSpPr>
            <p:spPr>
              <a:xfrm>
                <a:off x="4632324" y="3151924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Maturity Audits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7A2AD1-7B94-325C-18FF-B53DDD46EE50}"/>
                  </a:ext>
                </a:extLst>
              </p:cNvPr>
              <p:cNvSpPr txBox="1"/>
              <p:nvPr/>
            </p:nvSpPr>
            <p:spPr>
              <a:xfrm>
                <a:off x="4632324" y="3516198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Sharing Best Practices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AFEB49-ECB5-EC88-2E2D-8CA50AE96A12}"/>
              </a:ext>
            </a:extLst>
          </p:cNvPr>
          <p:cNvGrpSpPr/>
          <p:nvPr/>
        </p:nvGrpSpPr>
        <p:grpSpPr>
          <a:xfrm>
            <a:off x="2925763" y="1462379"/>
            <a:ext cx="2400300" cy="2743200"/>
            <a:chOff x="4460874" y="1568450"/>
            <a:chExt cx="2400300" cy="274320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E2F920C-449C-6D84-24DA-391F5A0E6320}"/>
                </a:ext>
              </a:extLst>
            </p:cNvPr>
            <p:cNvSpPr/>
            <p:nvPr/>
          </p:nvSpPr>
          <p:spPr>
            <a:xfrm>
              <a:off x="4460874" y="1568450"/>
              <a:ext cx="2400300" cy="2743200"/>
            </a:xfrm>
            <a:prstGeom prst="roundRect">
              <a:avLst>
                <a:gd name="adj" fmla="val 73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9247D2-4C2C-F6D9-2E2A-2B64EC1F22C9}"/>
                </a:ext>
              </a:extLst>
            </p:cNvPr>
            <p:cNvSpPr txBox="1"/>
            <p:nvPr/>
          </p:nvSpPr>
          <p:spPr>
            <a:xfrm>
              <a:off x="4632324" y="1720850"/>
              <a:ext cx="2057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Be Vietnam Pro" pitchFamily="2" charset="77"/>
                </a:rPr>
                <a:t>Frontline Execution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5708631-3084-940E-5AA8-A64845065C50}"/>
                </a:ext>
              </a:extLst>
            </p:cNvPr>
            <p:cNvGrpSpPr/>
            <p:nvPr/>
          </p:nvGrpSpPr>
          <p:grpSpPr>
            <a:xfrm>
              <a:off x="4632324" y="2423374"/>
              <a:ext cx="2057400" cy="1696966"/>
              <a:chOff x="4632324" y="2423377"/>
              <a:chExt cx="2057400" cy="136982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2B3BA6-00FE-D4D9-20F1-D011F52B3C64}"/>
                  </a:ext>
                </a:extLst>
              </p:cNvPr>
              <p:cNvSpPr txBox="1"/>
              <p:nvPr/>
            </p:nvSpPr>
            <p:spPr>
              <a:xfrm>
                <a:off x="4632324" y="2423377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Operator Workflows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ED73EAE-863E-59D9-5574-D209C7C7F464}"/>
                  </a:ext>
                </a:extLst>
              </p:cNvPr>
              <p:cNvSpPr txBox="1"/>
              <p:nvPr/>
            </p:nvSpPr>
            <p:spPr>
              <a:xfrm>
                <a:off x="4632324" y="2787651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Digital Checklists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D7B688A-5508-57DD-D046-14DB5456DA38}"/>
                  </a:ext>
                </a:extLst>
              </p:cNvPr>
              <p:cNvSpPr txBox="1"/>
              <p:nvPr/>
            </p:nvSpPr>
            <p:spPr>
              <a:xfrm>
                <a:off x="4632324" y="3151924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Problem Solving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C459B-5B9A-932B-DF38-7995954E740E}"/>
                  </a:ext>
                </a:extLst>
              </p:cNvPr>
              <p:cNvSpPr txBox="1"/>
              <p:nvPr/>
            </p:nvSpPr>
            <p:spPr>
              <a:xfrm>
                <a:off x="4632324" y="3516198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Training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272BC4-15E0-8683-4C9C-88C00BB751D9}"/>
              </a:ext>
            </a:extLst>
          </p:cNvPr>
          <p:cNvGrpSpPr/>
          <p:nvPr/>
        </p:nvGrpSpPr>
        <p:grpSpPr>
          <a:xfrm>
            <a:off x="5506825" y="1462379"/>
            <a:ext cx="2400300" cy="2743200"/>
            <a:chOff x="4460874" y="1568450"/>
            <a:chExt cx="2400300" cy="2743200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04ED7C3-B7E7-6B8F-E78D-8FEF040E13DF}"/>
                </a:ext>
              </a:extLst>
            </p:cNvPr>
            <p:cNvSpPr/>
            <p:nvPr/>
          </p:nvSpPr>
          <p:spPr>
            <a:xfrm>
              <a:off x="4460874" y="1568450"/>
              <a:ext cx="2400300" cy="2743200"/>
            </a:xfrm>
            <a:prstGeom prst="roundRect">
              <a:avLst>
                <a:gd name="adj" fmla="val 73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7227F3-C4A9-97E5-DBAE-C89839ABA9BE}"/>
                </a:ext>
              </a:extLst>
            </p:cNvPr>
            <p:cNvSpPr txBox="1"/>
            <p:nvPr/>
          </p:nvSpPr>
          <p:spPr>
            <a:xfrm>
              <a:off x="4584487" y="1720850"/>
              <a:ext cx="2153074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Be Vietnam Pro" pitchFamily="2" charset="77"/>
                </a:rPr>
                <a:t>Performance Integration Visibility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9AB7DF-4137-168B-DE92-58461F1705DF}"/>
                </a:ext>
              </a:extLst>
            </p:cNvPr>
            <p:cNvGrpSpPr/>
            <p:nvPr/>
          </p:nvGrpSpPr>
          <p:grpSpPr>
            <a:xfrm>
              <a:off x="4632324" y="2423374"/>
              <a:ext cx="2057400" cy="1696966"/>
              <a:chOff x="4632324" y="2423377"/>
              <a:chExt cx="2057400" cy="136982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6AA6812-2A30-FEFB-FBAB-A28860920D57}"/>
                  </a:ext>
                </a:extLst>
              </p:cNvPr>
              <p:cNvSpPr txBox="1"/>
              <p:nvPr/>
            </p:nvSpPr>
            <p:spPr>
              <a:xfrm>
                <a:off x="4632324" y="2423377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MES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CFBB518-4248-0B83-941E-25861FF1E0F4}"/>
                  </a:ext>
                </a:extLst>
              </p:cNvPr>
              <p:cNvSpPr txBox="1"/>
              <p:nvPr/>
            </p:nvSpPr>
            <p:spPr>
              <a:xfrm>
                <a:off x="4632324" y="2787651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SCADA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5412D8-E7F8-55CF-2CE7-914B144A8741}"/>
                  </a:ext>
                </a:extLst>
              </p:cNvPr>
              <p:cNvSpPr txBox="1"/>
              <p:nvPr/>
            </p:nvSpPr>
            <p:spPr>
              <a:xfrm>
                <a:off x="4632324" y="3151924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Analytics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C6D0CE9-2A26-B09D-ADB9-292090C6AF1E}"/>
                  </a:ext>
                </a:extLst>
              </p:cNvPr>
              <p:cNvSpPr txBox="1"/>
              <p:nvPr/>
            </p:nvSpPr>
            <p:spPr>
              <a:xfrm>
                <a:off x="4632324" y="3516198"/>
                <a:ext cx="2057400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2"/>
                    </a:solidFill>
                    <a:latin typeface="Be Vietnam Pro" pitchFamily="2" charset="77"/>
                  </a:rPr>
                  <a:t>ERP</a:t>
                </a:r>
              </a:p>
            </p:txBody>
          </p:sp>
        </p:grp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81375-6814-A3EF-6B5A-6725563872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449" y="820461"/>
            <a:ext cx="7298663" cy="341294"/>
          </a:xfrm>
        </p:spPr>
        <p:txBody>
          <a:bodyPr/>
          <a:lstStyle/>
          <a:p>
            <a:r>
              <a:rPr lang="en-US">
                <a:latin typeface="Be Vietnam Pro"/>
                <a:ea typeface="Source Sans Pro"/>
                <a:cs typeface="Roboto"/>
              </a:rPr>
              <a:t>Connecting Standards, Execution, and Results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2A8E389-D813-C513-8BBE-39097F73B1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/>
              <a:t>Closing the Quality Manufacturing Loop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1B22E0A-00C9-0947-CAC7-23D06FB34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0712" y="0"/>
            <a:ext cx="2792411" cy="61849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9687A4E-4A86-EAAD-C2A1-CFB653D9DE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2447" y="4006850"/>
            <a:ext cx="1026930" cy="9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7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A62C84D-7437-8390-50FE-D2F54B943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7220" y="1165546"/>
            <a:ext cx="3555354" cy="4373042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13358F-1C70-98FC-AFB3-5E03C45A3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188" y="1165546"/>
            <a:ext cx="3614016" cy="4373042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pic>
        <p:nvPicPr>
          <p:cNvPr id="23" name="Google Shape;390;p69" title="app.zaptic.com_(iPhone 6_7_8 Plus) (17).png">
            <a:extLst>
              <a:ext uri="{FF2B5EF4-FFF2-40B4-BE49-F238E27FC236}">
                <a16:creationId xmlns:a16="http://schemas.microsoft.com/office/drawing/2014/main" id="{9456032D-77F2-2E3A-40BF-4445B5F86D54}"/>
              </a:ext>
            </a:extLst>
          </p:cNvPr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950" y="1371081"/>
            <a:ext cx="2103732" cy="40076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A224D18A-F1FC-F59A-7C13-8EDFC4101259}"/>
              </a:ext>
            </a:extLst>
          </p:cNvPr>
          <p:cNvSpPr/>
          <p:nvPr/>
        </p:nvSpPr>
        <p:spPr>
          <a:xfrm>
            <a:off x="4202112" y="2787650"/>
            <a:ext cx="780456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8F006A2D-FFAF-1CF8-AC6E-D218BD3AB166}"/>
              </a:ext>
            </a:extLst>
          </p:cNvPr>
          <p:cNvSpPr txBox="1">
            <a:spLocks/>
          </p:cNvSpPr>
          <p:nvPr/>
        </p:nvSpPr>
        <p:spPr>
          <a:xfrm>
            <a:off x="332451" y="330215"/>
            <a:ext cx="10250261" cy="530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3"/>
              </a:buClr>
              <a:buFont typeface="Arial" pitchFamily="34" charset="0"/>
              <a:buNone/>
              <a:defRPr lang="en-US" sz="3056" b="1" i="0" kern="1200" cap="none" baseline="0" dirty="0" smtClean="0">
                <a:solidFill>
                  <a:schemeClr val="bg2"/>
                </a:solidFill>
                <a:latin typeface="Be Vietnam Pro" pitchFamily="2" charset="77"/>
                <a:ea typeface="Source Sans Pro" panose="020B0503030403020204" pitchFamily="34" charset="0"/>
                <a:cs typeface="Roboto" panose="02000000000000000000" pitchFamily="2" charset="0"/>
              </a:defRPr>
            </a:lvl1pPr>
            <a:lvl2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3"/>
              </a:buClr>
              <a:buFont typeface="Arial" pitchFamily="34" charset="0"/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3"/>
              </a:buClr>
              <a:buFont typeface="Arial" pitchFamily="34" charset="0"/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3"/>
              </a:buClr>
              <a:buFont typeface="Arial" pitchFamily="34" charset="0"/>
              <a:buNone/>
              <a:defRPr lang="en-US" sz="2756" b="0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0" indent="0" algn="l" defTabSz="700003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3"/>
              </a:buClr>
              <a:buFont typeface="Arial" pitchFamily="34" charset="0"/>
              <a:buNone/>
              <a:defRPr lang="en-US" sz="2756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134392" indent="-194036" algn="l" defTabSz="7761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2464" indent="-194036" algn="l" defTabSz="7761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0535" indent="-194036" algn="l" defTabSz="7761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8607" indent="-194036" algn="l" defTabSz="7761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kern="0">
                <a:ea typeface="Century Gothic"/>
                <a:cs typeface="Century Gothic"/>
                <a:sym typeface="Century Gothic"/>
              </a:rPr>
              <a:t>Connected Workers Digitize Frontline Execution  </a:t>
            </a:r>
          </a:p>
        </p:txBody>
      </p:sp>
    </p:spTree>
    <p:extLst>
      <p:ext uri="{BB962C8B-B14F-4D97-AF65-F5344CB8AC3E}">
        <p14:creationId xmlns:p14="http://schemas.microsoft.com/office/powerpoint/2010/main" val="18027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92AED-845C-3660-B819-FBBF67173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EE8E88-384E-A3C7-DB9B-98BA46F6D4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9017" y="1296985"/>
            <a:ext cx="3568738" cy="436247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B0D69-D82F-941A-335D-B1FB6111E1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2478" y="1295219"/>
            <a:ext cx="3555355" cy="438599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E43C6AB3-6EE5-F3BE-D4D4-D850DCD69B1B}"/>
              </a:ext>
            </a:extLst>
          </p:cNvPr>
          <p:cNvSpPr/>
          <p:nvPr/>
        </p:nvSpPr>
        <p:spPr>
          <a:xfrm>
            <a:off x="6853197" y="3613192"/>
            <a:ext cx="780456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C5BF70-F7B2-7653-CF80-3D20FD1229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271" y="427933"/>
            <a:ext cx="10863755" cy="530917"/>
          </a:xfrm>
        </p:spPr>
        <p:txBody>
          <a:bodyPr/>
          <a:lstStyle/>
          <a:p>
            <a:r>
              <a:rPr lang="en-US" sz="2800">
                <a:latin typeface="Be Vietnam Pro"/>
                <a:ea typeface="Source Sans Pro"/>
                <a:cs typeface="Roboto"/>
              </a:rPr>
              <a:t>Configurable Quality Management System (QMS) for </a:t>
            </a:r>
            <a:br>
              <a:rPr lang="en-US" sz="2800" dirty="0"/>
            </a:br>
            <a:r>
              <a:rPr lang="en-US" sz="2800">
                <a:latin typeface="Be Vietnam Pro"/>
                <a:ea typeface="Source Sans Pro"/>
                <a:cs typeface="Roboto"/>
              </a:rPr>
              <a:t>Regulated Industries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476330-A5B7-BDA0-65E1-CF748A434FA7}"/>
              </a:ext>
            </a:extLst>
          </p:cNvPr>
          <p:cNvSpPr txBox="1"/>
          <p:nvPr/>
        </p:nvSpPr>
        <p:spPr>
          <a:xfrm>
            <a:off x="374292" y="1716201"/>
            <a:ext cx="3000002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>
                <a:solidFill>
                  <a:schemeClr val="accent2"/>
                </a:solidFill>
              </a:rPr>
              <a:t>Features</a:t>
            </a:r>
          </a:p>
          <a:p>
            <a:pPr marL="288925" indent="-288925">
              <a:spcBef>
                <a:spcPts val="600"/>
              </a:spcBef>
              <a:buFont typeface="+mj-lt"/>
              <a:buAutoNum type="arabicPeriod"/>
            </a:pPr>
            <a:r>
              <a:rPr lang="en-US"/>
              <a:t>Document Control</a:t>
            </a:r>
          </a:p>
          <a:p>
            <a:pPr marL="288925" indent="-288925">
              <a:spcBef>
                <a:spcPts val="600"/>
              </a:spcBef>
              <a:buFont typeface="+mj-lt"/>
              <a:buAutoNum type="arabicPeriod"/>
            </a:pPr>
            <a:r>
              <a:rPr lang="en-US"/>
              <a:t>Analytics</a:t>
            </a:r>
          </a:p>
          <a:p>
            <a:pPr marL="288925" indent="-288925">
              <a:spcBef>
                <a:spcPts val="600"/>
              </a:spcBef>
              <a:buFont typeface="+mj-lt"/>
              <a:buAutoNum type="arabicPeriod"/>
            </a:pPr>
            <a:r>
              <a:rPr lang="en-US"/>
              <a:t>ISO-certified</a:t>
            </a:r>
          </a:p>
          <a:p>
            <a:pPr marL="288925" indent="-288925">
              <a:spcBef>
                <a:spcPts val="600"/>
              </a:spcBef>
              <a:buFont typeface="+mj-lt"/>
              <a:buAutoNum type="arabicPeriod"/>
            </a:pPr>
            <a:r>
              <a:rPr lang="en-US"/>
              <a:t>NCRs and CAPA</a:t>
            </a:r>
          </a:p>
          <a:p>
            <a:pPr marL="515938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IntellectIQ Platform connects every NCR to the actual work, people, and processes involved </a:t>
            </a:r>
          </a:p>
        </p:txBody>
      </p:sp>
    </p:spTree>
    <p:extLst>
      <p:ext uri="{BB962C8B-B14F-4D97-AF65-F5344CB8AC3E}">
        <p14:creationId xmlns:p14="http://schemas.microsoft.com/office/powerpoint/2010/main" val="15509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Intellect 2025">
      <a:dk1>
        <a:srgbClr val="000000"/>
      </a:dk1>
      <a:lt1>
        <a:srgbClr val="FFFFFF"/>
      </a:lt1>
      <a:dk2>
        <a:srgbClr val="F7EAFF"/>
      </a:dk2>
      <a:lt2>
        <a:srgbClr val="081F5C"/>
      </a:lt2>
      <a:accent1>
        <a:srgbClr val="E6F8FF"/>
      </a:accent1>
      <a:accent2>
        <a:srgbClr val="5F22C9"/>
      </a:accent2>
      <a:accent3>
        <a:srgbClr val="AB2AFF"/>
      </a:accent3>
      <a:accent4>
        <a:srgbClr val="FF9200"/>
      </a:accent4>
      <a:accent5>
        <a:srgbClr val="4BACC6"/>
      </a:accent5>
      <a:accent6>
        <a:srgbClr val="009646"/>
      </a:accent6>
      <a:hlink>
        <a:srgbClr val="5F22C9"/>
      </a:hlink>
      <a:folHlink>
        <a:srgbClr val="5F22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4" id="{BD0A6994-7FFA-43E6-9DE3-D073B48DFDCD}" vid="{0A0ADBE2-F856-4B2C-B82F-CF6C8BF3B5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6F0BE729B67A48A60FF9195C4585E9" ma:contentTypeVersion="13" ma:contentTypeDescription="Create a new document." ma:contentTypeScope="" ma:versionID="2c69258fb6c7dbf60334d008747b9a9c">
  <xsd:schema xmlns:xsd="http://www.w3.org/2001/XMLSchema" xmlns:xs="http://www.w3.org/2001/XMLSchema" xmlns:p="http://schemas.microsoft.com/office/2006/metadata/properties" xmlns:ns2="501dad5b-204e-4d8e-80e5-2362c4c8763e" xmlns:ns3="56efe7cd-d941-40f2-9835-13d897b4cbe9" targetNamespace="http://schemas.microsoft.com/office/2006/metadata/properties" ma:root="true" ma:fieldsID="185490d3244bb3a613514a3503a57c0b" ns2:_="" ns3:_="">
    <xsd:import namespace="501dad5b-204e-4d8e-80e5-2362c4c8763e"/>
    <xsd:import namespace="56efe7cd-d941-40f2-9835-13d897b4cb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1dad5b-204e-4d8e-80e5-2362c4c87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b363f0a-82ca-4c87-81ce-9ce89173a8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efe7cd-d941-40f2-9835-13d897b4cbe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92623f4-9d64-49fd-80c4-2d6fa623ec31}" ma:internalName="TaxCatchAll" ma:showField="CatchAllData" ma:web="56efe7cd-d941-40f2-9835-13d897b4cb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1dad5b-204e-4d8e-80e5-2362c4c8763e">
      <Terms xmlns="http://schemas.microsoft.com/office/infopath/2007/PartnerControls"/>
    </lcf76f155ced4ddcb4097134ff3c332f>
    <TaxCatchAll xmlns="56efe7cd-d941-40f2-9835-13d897b4cbe9" xsi:nil="true"/>
  </documentManagement>
</p:properties>
</file>

<file path=customXml/itemProps1.xml><?xml version="1.0" encoding="utf-8"?>
<ds:datastoreItem xmlns:ds="http://schemas.openxmlformats.org/officeDocument/2006/customXml" ds:itemID="{4D55E218-EACC-4293-9588-6D334202B4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A3796A-AC1B-4F1C-A823-98E8C4DC0601}">
  <ds:schemaRefs>
    <ds:schemaRef ds:uri="501dad5b-204e-4d8e-80e5-2362c4c8763e"/>
    <ds:schemaRef ds:uri="56efe7cd-d941-40f2-9835-13d897b4cb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2E9436B-8C43-4006-BA7F-EFF390138BB9}">
  <ds:schemaRefs>
    <ds:schemaRef ds:uri="1d86e758-e113-4ebd-b4a2-a92cf121f9cc"/>
    <ds:schemaRef ds:uri="246581ef-2e04-44c9-bfc6-7929f53589d7"/>
    <ds:schemaRef ds:uri="501dad5b-204e-4d8e-80e5-2362c4c8763e"/>
    <ds:schemaRef ds:uri="56efe7cd-d941-40f2-9835-13d897b4cb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943</Words>
  <Application>Microsoft Office PowerPoint</Application>
  <PresentationFormat>Custom</PresentationFormat>
  <Paragraphs>188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Open Sans SemiBold</vt:lpstr>
      <vt:lpstr>Arial</vt:lpstr>
      <vt:lpstr>Century Gothic</vt:lpstr>
      <vt:lpstr>Roboto</vt:lpstr>
      <vt:lpstr>Be Vietnam Pro SemiBold</vt:lpstr>
      <vt:lpstr>Calibri</vt:lpstr>
      <vt:lpstr>Source Sans Pro</vt:lpstr>
      <vt:lpstr>Open Sans Medium</vt:lpstr>
      <vt:lpstr>Be Vietnam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Sean Wetherell</dc:creator>
  <cp:lastModifiedBy>Jenna Shaver</cp:lastModifiedBy>
  <cp:revision>43</cp:revision>
  <dcterms:created xsi:type="dcterms:W3CDTF">2025-12-18T18:49:51Z</dcterms:created>
  <dcterms:modified xsi:type="dcterms:W3CDTF">2026-06-02T21:14:02Z</dcterms:modified>
  <dc:identifier>DAFJZjJWK4Y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0x010100B96F0BE729B67A48A60FF9195C4585E9</vt:lpwstr>
  </property>
</Properties>
</file>